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Bebas Neue" panose="020B0606020202050201" pitchFamily="34" charset="0"/>
      <p:regular r:id="rId28"/>
    </p:embeddedFont>
    <p:embeddedFont>
      <p:font typeface="Didact Gothic" panose="00000500000000000000" pitchFamily="2" charset="0"/>
      <p:regular r:id="rId29"/>
    </p:embeddedFont>
    <p:embeddedFont>
      <p:font typeface="Inter" panose="020B0604020202020204" charset="0"/>
      <p:regular r:id="rId30"/>
      <p:bold r:id="rId31"/>
    </p:embeddedFont>
    <p:embeddedFont>
      <p:font typeface="Roboto" panose="02000000000000000000" pitchFamily="2" charset="0"/>
      <p:regular r:id="rId32"/>
      <p:bold r:id="rId33"/>
      <p:italic r:id="rId34"/>
      <p:boldItalic r:id="rId35"/>
    </p:embeddedFont>
    <p:embeddedFont>
      <p:font typeface="Roboto Medium" panose="02000000000000000000" pitchFamily="2" charset="0"/>
      <p:regular r:id="rId36"/>
      <p:bold r:id="rId37"/>
      <p:italic r:id="rId38"/>
      <p:boldItalic r:id="rId39"/>
    </p:embeddedFont>
    <p:embeddedFont>
      <p:font typeface="Secular One" panose="00000500000000000000" pitchFamily="2" charset="-79"/>
      <p:regular r:id="rId40"/>
    </p:embeddedFont>
    <p:embeddedFont>
      <p:font typeface="Source Sans Pro" panose="020B05030304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105CDC-9450-4BC7-AB31-BBEF48BFFD05}">
  <a:tblStyle styleId="{B1105CDC-9450-4BC7-AB31-BBEF48BFFD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0a993df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0a993df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73b56bab82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73b56bab82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73a78d7b77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273a78d7b77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73b56bab82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273b56bab82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10fb8978c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10fb8978c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73b56bab82_0_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73b56bab82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7398dcf01a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7398dcf01a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e668d3e3c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2e668d3e3c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273b56bab82_0_1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273b56bab82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27398dcf01a_1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7398dcf01a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73b56bab82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273b56bab82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73a78d7b77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73a78d7b77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273a78d7b77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273a78d7b77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e652c319dc_7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e652c319dc_7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273b56bab82_0_1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273b56bab82_0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27398dcf01a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27398dcf01a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7398dcf01a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27398dcf01a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0fb8978c53_0_38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0fb8978c53_0_38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73b56bab8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73b56bab8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07ee2ae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107ee2ae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73b56bab8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73b56bab8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07ee2aec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07ee2aec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73b56bab82_0_1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73b56bab82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73b56bab82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73b56bab82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7398dcf01a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7398dcf01a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6625" y="874400"/>
            <a:ext cx="4967400" cy="2556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6618" y="3500275"/>
            <a:ext cx="4359000" cy="4095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284000" y="1590997"/>
            <a:ext cx="6576000" cy="151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3309488"/>
            <a:ext cx="6576000" cy="4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000"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3"/>
          <p:cNvSpPr txBox="1">
            <a:spLocks noGrp="1"/>
          </p:cNvSpPr>
          <p:nvPr>
            <p:ph type="title" idx="2" hasCustomPrompt="1"/>
          </p:nvPr>
        </p:nvSpPr>
        <p:spPr>
          <a:xfrm>
            <a:off x="1513600" y="1149600"/>
            <a:ext cx="749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221799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3"/>
          </p:nvPr>
        </p:nvSpPr>
        <p:spPr>
          <a:xfrm>
            <a:off x="3403800"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3"/>
          <p:cNvSpPr txBox="1">
            <a:spLocks noGrp="1"/>
          </p:cNvSpPr>
          <p:nvPr>
            <p:ph type="title" idx="4" hasCustomPrompt="1"/>
          </p:nvPr>
        </p:nvSpPr>
        <p:spPr>
          <a:xfrm>
            <a:off x="4197463" y="1149600"/>
            <a:ext cx="749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5"/>
          </p:nvPr>
        </p:nvSpPr>
        <p:spPr>
          <a:xfrm>
            <a:off x="3403800" y="221799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6"/>
          </p:nvPr>
        </p:nvSpPr>
        <p:spPr>
          <a:xfrm>
            <a:off x="6087600"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3"/>
          <p:cNvSpPr txBox="1">
            <a:spLocks noGrp="1"/>
          </p:cNvSpPr>
          <p:nvPr>
            <p:ph type="title" idx="7" hasCustomPrompt="1"/>
          </p:nvPr>
        </p:nvSpPr>
        <p:spPr>
          <a:xfrm>
            <a:off x="6881263" y="1149600"/>
            <a:ext cx="749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8"/>
          </p:nvPr>
        </p:nvSpPr>
        <p:spPr>
          <a:xfrm>
            <a:off x="6087600" y="221799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9"/>
          </p:nvPr>
        </p:nvSpPr>
        <p:spPr>
          <a:xfrm>
            <a:off x="720000" y="35321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3"/>
          <p:cNvSpPr txBox="1">
            <a:spLocks noGrp="1"/>
          </p:cNvSpPr>
          <p:nvPr>
            <p:ph type="title" idx="13" hasCustomPrompt="1"/>
          </p:nvPr>
        </p:nvSpPr>
        <p:spPr>
          <a:xfrm>
            <a:off x="1513650" y="2939000"/>
            <a:ext cx="749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14"/>
          </p:nvPr>
        </p:nvSpPr>
        <p:spPr>
          <a:xfrm>
            <a:off x="720000" y="400739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15"/>
          </p:nvPr>
        </p:nvSpPr>
        <p:spPr>
          <a:xfrm>
            <a:off x="3403800" y="35321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6" name="Google Shape;66;p13"/>
          <p:cNvSpPr txBox="1">
            <a:spLocks noGrp="1"/>
          </p:cNvSpPr>
          <p:nvPr>
            <p:ph type="title" idx="16" hasCustomPrompt="1"/>
          </p:nvPr>
        </p:nvSpPr>
        <p:spPr>
          <a:xfrm>
            <a:off x="4197463" y="2939000"/>
            <a:ext cx="749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7"/>
          </p:nvPr>
        </p:nvSpPr>
        <p:spPr>
          <a:xfrm>
            <a:off x="3403800" y="400739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8"/>
          </p:nvPr>
        </p:nvSpPr>
        <p:spPr>
          <a:xfrm>
            <a:off x="6087600" y="35321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 name="Google Shape;69;p13"/>
          <p:cNvSpPr txBox="1">
            <a:spLocks noGrp="1"/>
          </p:cNvSpPr>
          <p:nvPr>
            <p:ph type="title" idx="19" hasCustomPrompt="1"/>
          </p:nvPr>
        </p:nvSpPr>
        <p:spPr>
          <a:xfrm>
            <a:off x="6881263" y="2939000"/>
            <a:ext cx="749100" cy="593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subTitle" idx="20"/>
          </p:nvPr>
        </p:nvSpPr>
        <p:spPr>
          <a:xfrm>
            <a:off x="6087600" y="400739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3"/>
        <p:cNvGrpSpPr/>
        <p:nvPr/>
      </p:nvGrpSpPr>
      <p:grpSpPr>
        <a:xfrm>
          <a:off x="0" y="0"/>
          <a:ext cx="0" cy="0"/>
          <a:chOff x="0" y="0"/>
          <a:chExt cx="0" cy="0"/>
        </a:xfrm>
      </p:grpSpPr>
      <p:sp>
        <p:nvSpPr>
          <p:cNvPr id="74" name="Google Shape;74;p14"/>
          <p:cNvSpPr txBox="1">
            <a:spLocks noGrp="1"/>
          </p:cNvSpPr>
          <p:nvPr>
            <p:ph type="subTitle" idx="1"/>
          </p:nvPr>
        </p:nvSpPr>
        <p:spPr>
          <a:xfrm>
            <a:off x="715100" y="2963763"/>
            <a:ext cx="2907600" cy="8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4"/>
          <p:cNvSpPr txBox="1">
            <a:spLocks noGrp="1"/>
          </p:cNvSpPr>
          <p:nvPr>
            <p:ph type="title"/>
          </p:nvPr>
        </p:nvSpPr>
        <p:spPr>
          <a:xfrm>
            <a:off x="715100" y="1282138"/>
            <a:ext cx="4108500" cy="1637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77"/>
        <p:cNvGrpSpPr/>
        <p:nvPr/>
      </p:nvGrpSpPr>
      <p:grpSpPr>
        <a:xfrm>
          <a:off x="0" y="0"/>
          <a:ext cx="0" cy="0"/>
          <a:chOff x="0" y="0"/>
          <a:chExt cx="0" cy="0"/>
        </a:xfrm>
      </p:grpSpPr>
      <p:sp>
        <p:nvSpPr>
          <p:cNvPr id="78" name="Google Shape;78;p15"/>
          <p:cNvSpPr txBox="1">
            <a:spLocks noGrp="1"/>
          </p:cNvSpPr>
          <p:nvPr>
            <p:ph type="subTitle" idx="1"/>
          </p:nvPr>
        </p:nvSpPr>
        <p:spPr>
          <a:xfrm>
            <a:off x="715100" y="2686850"/>
            <a:ext cx="3245100" cy="90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5"/>
          <p:cNvSpPr txBox="1">
            <a:spLocks noGrp="1"/>
          </p:cNvSpPr>
          <p:nvPr>
            <p:ph type="title"/>
          </p:nvPr>
        </p:nvSpPr>
        <p:spPr>
          <a:xfrm>
            <a:off x="720000" y="1555450"/>
            <a:ext cx="3655200" cy="1014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720000" y="262845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 name="Google Shape;83;p16"/>
          <p:cNvSpPr txBox="1">
            <a:spLocks noGrp="1"/>
          </p:cNvSpPr>
          <p:nvPr>
            <p:ph type="subTitle" idx="1"/>
          </p:nvPr>
        </p:nvSpPr>
        <p:spPr>
          <a:xfrm>
            <a:off x="720000" y="3096570"/>
            <a:ext cx="23364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6"/>
          <p:cNvSpPr txBox="1">
            <a:spLocks noGrp="1"/>
          </p:cNvSpPr>
          <p:nvPr>
            <p:ph type="title" idx="2"/>
          </p:nvPr>
        </p:nvSpPr>
        <p:spPr>
          <a:xfrm>
            <a:off x="3403800" y="26284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6"/>
          <p:cNvSpPr txBox="1">
            <a:spLocks noGrp="1"/>
          </p:cNvSpPr>
          <p:nvPr>
            <p:ph type="subTitle" idx="3"/>
          </p:nvPr>
        </p:nvSpPr>
        <p:spPr>
          <a:xfrm>
            <a:off x="3403800" y="3096575"/>
            <a:ext cx="23364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6"/>
          <p:cNvSpPr txBox="1">
            <a:spLocks noGrp="1"/>
          </p:cNvSpPr>
          <p:nvPr>
            <p:ph type="title" idx="4"/>
          </p:nvPr>
        </p:nvSpPr>
        <p:spPr>
          <a:xfrm>
            <a:off x="6087600" y="26284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6"/>
          <p:cNvSpPr txBox="1">
            <a:spLocks noGrp="1"/>
          </p:cNvSpPr>
          <p:nvPr>
            <p:ph type="subTitle" idx="5"/>
          </p:nvPr>
        </p:nvSpPr>
        <p:spPr>
          <a:xfrm>
            <a:off x="6087600" y="3096575"/>
            <a:ext cx="23364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6"/>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195863" y="1987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 name="Google Shape;92;p17"/>
          <p:cNvSpPr txBox="1">
            <a:spLocks noGrp="1"/>
          </p:cNvSpPr>
          <p:nvPr>
            <p:ph type="subTitle" idx="1"/>
          </p:nvPr>
        </p:nvSpPr>
        <p:spPr>
          <a:xfrm>
            <a:off x="1195863" y="23629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7"/>
          <p:cNvSpPr txBox="1">
            <a:spLocks noGrp="1"/>
          </p:cNvSpPr>
          <p:nvPr>
            <p:ph type="title" idx="2"/>
          </p:nvPr>
        </p:nvSpPr>
        <p:spPr>
          <a:xfrm>
            <a:off x="5081043" y="1987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7"/>
          <p:cNvSpPr txBox="1">
            <a:spLocks noGrp="1"/>
          </p:cNvSpPr>
          <p:nvPr>
            <p:ph type="subTitle" idx="3"/>
          </p:nvPr>
        </p:nvSpPr>
        <p:spPr>
          <a:xfrm>
            <a:off x="5081043" y="236295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7"/>
          <p:cNvSpPr txBox="1">
            <a:spLocks noGrp="1"/>
          </p:cNvSpPr>
          <p:nvPr>
            <p:ph type="title" idx="4"/>
          </p:nvPr>
        </p:nvSpPr>
        <p:spPr>
          <a:xfrm>
            <a:off x="1203075" y="374840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 name="Google Shape;96;p17"/>
          <p:cNvSpPr txBox="1">
            <a:spLocks noGrp="1"/>
          </p:cNvSpPr>
          <p:nvPr>
            <p:ph type="subTitle" idx="5"/>
          </p:nvPr>
        </p:nvSpPr>
        <p:spPr>
          <a:xfrm>
            <a:off x="1203075" y="412370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7"/>
          <p:cNvSpPr txBox="1">
            <a:spLocks noGrp="1"/>
          </p:cNvSpPr>
          <p:nvPr>
            <p:ph type="title" idx="6"/>
          </p:nvPr>
        </p:nvSpPr>
        <p:spPr>
          <a:xfrm>
            <a:off x="5088255" y="374840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 name="Google Shape;98;p17"/>
          <p:cNvSpPr txBox="1">
            <a:spLocks noGrp="1"/>
          </p:cNvSpPr>
          <p:nvPr>
            <p:ph type="subTitle" idx="7"/>
          </p:nvPr>
        </p:nvSpPr>
        <p:spPr>
          <a:xfrm>
            <a:off x="5088255" y="4123700"/>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7"/>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899153" y="1911450"/>
            <a:ext cx="1952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18"/>
          <p:cNvSpPr txBox="1">
            <a:spLocks noGrp="1"/>
          </p:cNvSpPr>
          <p:nvPr>
            <p:ph type="subTitle" idx="1"/>
          </p:nvPr>
        </p:nvSpPr>
        <p:spPr>
          <a:xfrm>
            <a:off x="899153" y="2331259"/>
            <a:ext cx="1952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8"/>
          <p:cNvSpPr txBox="1">
            <a:spLocks noGrp="1"/>
          </p:cNvSpPr>
          <p:nvPr>
            <p:ph type="title" idx="2"/>
          </p:nvPr>
        </p:nvSpPr>
        <p:spPr>
          <a:xfrm>
            <a:off x="3600448" y="1911450"/>
            <a:ext cx="19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18"/>
          <p:cNvSpPr txBox="1">
            <a:spLocks noGrp="1"/>
          </p:cNvSpPr>
          <p:nvPr>
            <p:ph type="subTitle" idx="3"/>
          </p:nvPr>
        </p:nvSpPr>
        <p:spPr>
          <a:xfrm>
            <a:off x="3600448" y="2331259"/>
            <a:ext cx="1947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title" idx="4"/>
          </p:nvPr>
        </p:nvSpPr>
        <p:spPr>
          <a:xfrm>
            <a:off x="899153" y="3703893"/>
            <a:ext cx="1952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18"/>
          <p:cNvSpPr txBox="1">
            <a:spLocks noGrp="1"/>
          </p:cNvSpPr>
          <p:nvPr>
            <p:ph type="subTitle" idx="5"/>
          </p:nvPr>
        </p:nvSpPr>
        <p:spPr>
          <a:xfrm>
            <a:off x="899153" y="4123702"/>
            <a:ext cx="1952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title" idx="6"/>
          </p:nvPr>
        </p:nvSpPr>
        <p:spPr>
          <a:xfrm>
            <a:off x="3600448" y="3703893"/>
            <a:ext cx="19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18"/>
          <p:cNvSpPr txBox="1">
            <a:spLocks noGrp="1"/>
          </p:cNvSpPr>
          <p:nvPr>
            <p:ph type="subTitle" idx="7"/>
          </p:nvPr>
        </p:nvSpPr>
        <p:spPr>
          <a:xfrm>
            <a:off x="3600448" y="4123702"/>
            <a:ext cx="1947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8"/>
          <p:cNvSpPr txBox="1">
            <a:spLocks noGrp="1"/>
          </p:cNvSpPr>
          <p:nvPr>
            <p:ph type="title" idx="8"/>
          </p:nvPr>
        </p:nvSpPr>
        <p:spPr>
          <a:xfrm>
            <a:off x="6299723" y="1911450"/>
            <a:ext cx="19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18"/>
          <p:cNvSpPr txBox="1">
            <a:spLocks noGrp="1"/>
          </p:cNvSpPr>
          <p:nvPr>
            <p:ph type="subTitle" idx="9"/>
          </p:nvPr>
        </p:nvSpPr>
        <p:spPr>
          <a:xfrm>
            <a:off x="6299723" y="2331259"/>
            <a:ext cx="1947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8"/>
          <p:cNvSpPr txBox="1">
            <a:spLocks noGrp="1"/>
          </p:cNvSpPr>
          <p:nvPr>
            <p:ph type="title" idx="13"/>
          </p:nvPr>
        </p:nvSpPr>
        <p:spPr>
          <a:xfrm>
            <a:off x="6299723" y="3703893"/>
            <a:ext cx="19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18"/>
          <p:cNvSpPr txBox="1">
            <a:spLocks noGrp="1"/>
          </p:cNvSpPr>
          <p:nvPr>
            <p:ph type="subTitle" idx="14"/>
          </p:nvPr>
        </p:nvSpPr>
        <p:spPr>
          <a:xfrm>
            <a:off x="6299723" y="4123702"/>
            <a:ext cx="1947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8"/>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16"/>
        <p:cNvGrpSpPr/>
        <p:nvPr/>
      </p:nvGrpSpPr>
      <p:grpSpPr>
        <a:xfrm>
          <a:off x="0" y="0"/>
          <a:ext cx="0" cy="0"/>
          <a:chOff x="0" y="0"/>
          <a:chExt cx="0" cy="0"/>
        </a:xfrm>
      </p:grpSpPr>
      <p:sp>
        <p:nvSpPr>
          <p:cNvPr id="117" name="Google Shape;117;p19"/>
          <p:cNvSpPr txBox="1">
            <a:spLocks noGrp="1"/>
          </p:cNvSpPr>
          <p:nvPr>
            <p:ph type="title" hasCustomPrompt="1"/>
          </p:nvPr>
        </p:nvSpPr>
        <p:spPr>
          <a:xfrm>
            <a:off x="2115825" y="540000"/>
            <a:ext cx="4912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9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8" name="Google Shape;118;p19"/>
          <p:cNvSpPr txBox="1">
            <a:spLocks noGrp="1"/>
          </p:cNvSpPr>
          <p:nvPr>
            <p:ph type="subTitle" idx="1"/>
          </p:nvPr>
        </p:nvSpPr>
        <p:spPr>
          <a:xfrm>
            <a:off x="2115825" y="1322227"/>
            <a:ext cx="49125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9"/>
          <p:cNvSpPr txBox="1">
            <a:spLocks noGrp="1"/>
          </p:cNvSpPr>
          <p:nvPr>
            <p:ph type="title" idx="2" hasCustomPrompt="1"/>
          </p:nvPr>
        </p:nvSpPr>
        <p:spPr>
          <a:xfrm>
            <a:off x="2115825" y="1919942"/>
            <a:ext cx="4912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9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0" name="Google Shape;120;p19"/>
          <p:cNvSpPr txBox="1">
            <a:spLocks noGrp="1"/>
          </p:cNvSpPr>
          <p:nvPr>
            <p:ph type="subTitle" idx="3"/>
          </p:nvPr>
        </p:nvSpPr>
        <p:spPr>
          <a:xfrm>
            <a:off x="2115825" y="2702169"/>
            <a:ext cx="49125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9"/>
          <p:cNvSpPr txBox="1">
            <a:spLocks noGrp="1"/>
          </p:cNvSpPr>
          <p:nvPr>
            <p:ph type="title" idx="4" hasCustomPrompt="1"/>
          </p:nvPr>
        </p:nvSpPr>
        <p:spPr>
          <a:xfrm>
            <a:off x="2115825" y="3376096"/>
            <a:ext cx="4912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9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2" name="Google Shape;122;p19"/>
          <p:cNvSpPr txBox="1">
            <a:spLocks noGrp="1"/>
          </p:cNvSpPr>
          <p:nvPr>
            <p:ph type="subTitle" idx="5"/>
          </p:nvPr>
        </p:nvSpPr>
        <p:spPr>
          <a:xfrm>
            <a:off x="2115825" y="4158324"/>
            <a:ext cx="49125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4"/>
        <p:cNvGrpSpPr/>
        <p:nvPr/>
      </p:nvGrpSpPr>
      <p:grpSpPr>
        <a:xfrm>
          <a:off x="0" y="0"/>
          <a:ext cx="0" cy="0"/>
          <a:chOff x="0" y="0"/>
          <a:chExt cx="0" cy="0"/>
        </a:xfrm>
      </p:grpSpPr>
      <p:sp>
        <p:nvSpPr>
          <p:cNvPr id="125" name="Google Shape;125;p20"/>
          <p:cNvSpPr txBox="1">
            <a:spLocks noGrp="1"/>
          </p:cNvSpPr>
          <p:nvPr>
            <p:ph type="ctrTitle"/>
          </p:nvPr>
        </p:nvSpPr>
        <p:spPr>
          <a:xfrm>
            <a:off x="715100" y="535000"/>
            <a:ext cx="30612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6" name="Google Shape;126;p20"/>
          <p:cNvSpPr txBox="1">
            <a:spLocks noGrp="1"/>
          </p:cNvSpPr>
          <p:nvPr>
            <p:ph type="subTitle" idx="1"/>
          </p:nvPr>
        </p:nvSpPr>
        <p:spPr>
          <a:xfrm>
            <a:off x="715100" y="1569725"/>
            <a:ext cx="3929100" cy="11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7" name="Google Shape;127;p20"/>
          <p:cNvSpPr txBox="1"/>
          <p:nvPr/>
        </p:nvSpPr>
        <p:spPr>
          <a:xfrm>
            <a:off x="715100" y="3537650"/>
            <a:ext cx="4821900" cy="62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lt2"/>
                </a:solidFill>
                <a:latin typeface="Didact Gothic"/>
                <a:ea typeface="Didact Gothic"/>
                <a:cs typeface="Didact Gothic"/>
                <a:sym typeface="Didact Gothic"/>
              </a:rPr>
              <a:t>CREDITS: This presentation template was created by </a:t>
            </a:r>
            <a:r>
              <a:rPr lang="en" sz="1200" b="1">
                <a:solidFill>
                  <a:schemeClr val="lt2"/>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200">
                <a:solidFill>
                  <a:schemeClr val="lt2"/>
                </a:solidFill>
                <a:latin typeface="Didact Gothic"/>
                <a:ea typeface="Didact Gothic"/>
                <a:cs typeface="Didact Gothic"/>
                <a:sym typeface="Didact Gothic"/>
              </a:rPr>
              <a:t>, including icons by </a:t>
            </a:r>
            <a:r>
              <a:rPr lang="en" sz="1200" b="1">
                <a:solidFill>
                  <a:schemeClr val="lt2"/>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200">
                <a:solidFill>
                  <a:schemeClr val="lt2"/>
                </a:solidFill>
                <a:latin typeface="Didact Gothic"/>
                <a:ea typeface="Didact Gothic"/>
                <a:cs typeface="Didact Gothic"/>
                <a:sym typeface="Didact Gothic"/>
              </a:rPr>
              <a:t>, and infographics &amp; images by </a:t>
            </a:r>
            <a:r>
              <a:rPr lang="en" sz="1200" b="1">
                <a:solidFill>
                  <a:schemeClr val="lt2"/>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200" b="1">
                <a:solidFill>
                  <a:schemeClr val="lt2"/>
                </a:solidFill>
                <a:latin typeface="Didact Gothic"/>
                <a:ea typeface="Didact Gothic"/>
                <a:cs typeface="Didact Gothic"/>
                <a:sym typeface="Didact Gothic"/>
              </a:rPr>
              <a:t> </a:t>
            </a:r>
            <a:endParaRPr sz="1200" b="1">
              <a:solidFill>
                <a:schemeClr val="lt2"/>
              </a:solidFill>
              <a:latin typeface="Didact Gothic"/>
              <a:ea typeface="Didact Gothic"/>
              <a:cs typeface="Didact Gothic"/>
              <a:sym typeface="Didact Gothic"/>
            </a:endParaRPr>
          </a:p>
        </p:txBody>
      </p:sp>
      <p:sp>
        <p:nvSpPr>
          <p:cNvPr id="128" name="Google Shape;12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91300" y="2428675"/>
            <a:ext cx="46098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867825" y="1360551"/>
            <a:ext cx="1389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91300" y="3331400"/>
            <a:ext cx="4307100" cy="497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9"/>
        <p:cNvGrpSpPr/>
        <p:nvPr/>
      </p:nvGrpSpPr>
      <p:grpSpPr>
        <a:xfrm>
          <a:off x="0" y="0"/>
          <a:ext cx="0" cy="0"/>
          <a:chOff x="0" y="0"/>
          <a:chExt cx="0" cy="0"/>
        </a:xfrm>
      </p:grpSpPr>
      <p:sp>
        <p:nvSpPr>
          <p:cNvPr id="130" name="Google Shape;130;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200013" y="2688514"/>
            <a:ext cx="3089100" cy="414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latin typeface="Secular One"/>
                <a:ea typeface="Secular One"/>
                <a:cs typeface="Secular One"/>
                <a:sym typeface="Secular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854888" y="2688514"/>
            <a:ext cx="3089100" cy="41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Secular One"/>
                <a:ea typeface="Secular One"/>
                <a:cs typeface="Secular One"/>
                <a:sym typeface="Secular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200088" y="3100746"/>
            <a:ext cx="30891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subTitle" idx="4"/>
          </p:nvPr>
        </p:nvSpPr>
        <p:spPr>
          <a:xfrm>
            <a:off x="4854888" y="3100746"/>
            <a:ext cx="3089100" cy="8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15100" y="778950"/>
            <a:ext cx="3711900" cy="1227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715100" y="2136800"/>
            <a:ext cx="3598800" cy="2358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5" name="Google Shape;3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899925" y="991354"/>
            <a:ext cx="5880900" cy="2529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6000"/>
              <a:buNone/>
              <a:defRPr sz="81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38" name="Google Shape;38;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720000" y="367423"/>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1983150" y="535000"/>
            <a:ext cx="5177700" cy="12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3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5" name="Google Shape;45;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1pPr>
            <a:lvl2pPr lvl="1"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2pPr>
            <a:lvl3pPr lvl="2"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3pPr>
            <a:lvl4pPr lvl="3"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4pPr>
            <a:lvl5pPr lvl="4"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5pPr>
            <a:lvl6pPr lvl="5"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6pPr>
            <a:lvl7pPr lvl="6"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7pPr>
            <a:lvl8pPr lvl="7"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8pPr>
            <a:lvl9pPr lvl="8"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lt2"/>
              </a:buClr>
              <a:buSzPts val="1400"/>
              <a:buFont typeface="Didact Gothic"/>
              <a:buChar char="■"/>
              <a:defRPr>
                <a:solidFill>
                  <a:schemeClr val="lt2"/>
                </a:solidFill>
                <a:latin typeface="Didact Gothic"/>
                <a:ea typeface="Didact Gothic"/>
                <a:cs typeface="Didact Gothic"/>
                <a:sym typeface="Didact Gothic"/>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2"/>
                </a:solidFill>
                <a:latin typeface="Didact Gothic"/>
                <a:ea typeface="Didact Gothic"/>
                <a:cs typeface="Didact Gothic"/>
                <a:sym typeface="Didact Gothic"/>
              </a:defRPr>
            </a:lvl1pPr>
            <a:lvl2pPr lvl="1" algn="r">
              <a:buNone/>
              <a:defRPr sz="1300">
                <a:solidFill>
                  <a:schemeClr val="lt2"/>
                </a:solidFill>
                <a:latin typeface="Didact Gothic"/>
                <a:ea typeface="Didact Gothic"/>
                <a:cs typeface="Didact Gothic"/>
                <a:sym typeface="Didact Gothic"/>
              </a:defRPr>
            </a:lvl2pPr>
            <a:lvl3pPr lvl="2" algn="r">
              <a:buNone/>
              <a:defRPr sz="1300">
                <a:solidFill>
                  <a:schemeClr val="lt2"/>
                </a:solidFill>
                <a:latin typeface="Didact Gothic"/>
                <a:ea typeface="Didact Gothic"/>
                <a:cs typeface="Didact Gothic"/>
                <a:sym typeface="Didact Gothic"/>
              </a:defRPr>
            </a:lvl3pPr>
            <a:lvl4pPr lvl="3" algn="r">
              <a:buNone/>
              <a:defRPr sz="1300">
                <a:solidFill>
                  <a:schemeClr val="lt2"/>
                </a:solidFill>
                <a:latin typeface="Didact Gothic"/>
                <a:ea typeface="Didact Gothic"/>
                <a:cs typeface="Didact Gothic"/>
                <a:sym typeface="Didact Gothic"/>
              </a:defRPr>
            </a:lvl4pPr>
            <a:lvl5pPr lvl="4" algn="r">
              <a:buNone/>
              <a:defRPr sz="1300">
                <a:solidFill>
                  <a:schemeClr val="lt2"/>
                </a:solidFill>
                <a:latin typeface="Didact Gothic"/>
                <a:ea typeface="Didact Gothic"/>
                <a:cs typeface="Didact Gothic"/>
                <a:sym typeface="Didact Gothic"/>
              </a:defRPr>
            </a:lvl5pPr>
            <a:lvl6pPr lvl="5" algn="r">
              <a:buNone/>
              <a:defRPr sz="1300">
                <a:solidFill>
                  <a:schemeClr val="lt2"/>
                </a:solidFill>
                <a:latin typeface="Didact Gothic"/>
                <a:ea typeface="Didact Gothic"/>
                <a:cs typeface="Didact Gothic"/>
                <a:sym typeface="Didact Gothic"/>
              </a:defRPr>
            </a:lvl6pPr>
            <a:lvl7pPr lvl="6" algn="r">
              <a:buNone/>
              <a:defRPr sz="1300">
                <a:solidFill>
                  <a:schemeClr val="lt2"/>
                </a:solidFill>
                <a:latin typeface="Didact Gothic"/>
                <a:ea typeface="Didact Gothic"/>
                <a:cs typeface="Didact Gothic"/>
                <a:sym typeface="Didact Gothic"/>
              </a:defRPr>
            </a:lvl7pPr>
            <a:lvl8pPr lvl="7" algn="r">
              <a:buNone/>
              <a:defRPr sz="1300">
                <a:solidFill>
                  <a:schemeClr val="lt2"/>
                </a:solidFill>
                <a:latin typeface="Didact Gothic"/>
                <a:ea typeface="Didact Gothic"/>
                <a:cs typeface="Didact Gothic"/>
                <a:sym typeface="Didact Gothic"/>
              </a:defRPr>
            </a:lvl8pPr>
            <a:lvl9pPr lvl="8" algn="r">
              <a:buNone/>
              <a:defRPr sz="1300">
                <a:solidFill>
                  <a:schemeClr val="lt2"/>
                </a:solidFill>
                <a:latin typeface="Didact Gothic"/>
                <a:ea typeface="Didact Gothic"/>
                <a:cs typeface="Didact Gothic"/>
                <a:sym typeface="Didact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hyperlink" Target="https://youtu.be/jqvCssm-7A4?si=msJDUqitf5wP0zRj" TargetMode="External"/><Relationship Id="rId13" Type="http://schemas.openxmlformats.org/officeDocument/2006/relationships/image" Target="../media/image7.png"/><Relationship Id="rId3" Type="http://schemas.openxmlformats.org/officeDocument/2006/relationships/hyperlink" Target="https://micro.rohm.com/tw/deviceplus/how-tos/arduino-guide/practical-photoresistance-a-hands-on-guide-on-how-to-build-an-ldr-photoresistor-circuit/" TargetMode="External"/><Relationship Id="rId7" Type="http://schemas.openxmlformats.org/officeDocument/2006/relationships/hyperlink" Target="https://www.unictron.com/ultrasonic-transducers/piezoelectric-technologies/ultrasonic-transducer/?lang=zh-hant" TargetMode="External"/><Relationship Id="rId12" Type="http://schemas.openxmlformats.org/officeDocument/2006/relationships/hyperlink" Target="https://blog.csdn.net/2301_79809972/article/details/133365571" TargetMode="External"/><Relationship Id="rId2" Type="http://schemas.openxmlformats.org/officeDocument/2006/relationships/notesSlide" Target="../notesSlides/notesSlide23.xml"/><Relationship Id="rId16" Type="http://schemas.openxmlformats.org/officeDocument/2006/relationships/image" Target="../media/image18.png"/><Relationship Id="rId1" Type="http://schemas.openxmlformats.org/officeDocument/2006/relationships/slideLayout" Target="../slideLayouts/slideLayout17.xml"/><Relationship Id="rId6" Type="http://schemas.openxmlformats.org/officeDocument/2006/relationships/hyperlink" Target="https://www.eaton.com/us/en-us/products/controls-drives-automation-sensors/sensors---limit-switches/inductive-proximity-sensor.html" TargetMode="External"/><Relationship Id="rId11" Type="http://schemas.openxmlformats.org/officeDocument/2006/relationships/hyperlink" Target="https://technews.tw/2022/09/11/clean-robotics-trashbot/" TargetMode="External"/><Relationship Id="rId5" Type="http://schemas.openxmlformats.org/officeDocument/2006/relationships/hyperlink" Target="https://vmaker.tw/archives/66847" TargetMode="External"/><Relationship Id="rId15" Type="http://schemas.openxmlformats.org/officeDocument/2006/relationships/image" Target="../media/image29.png"/><Relationship Id="rId10" Type="http://schemas.openxmlformats.org/officeDocument/2006/relationships/hyperlink" Target="https://technews.tw/2020/02/25/cleanrobotics-trashbot/" TargetMode="External"/><Relationship Id="rId4" Type="http://schemas.openxmlformats.org/officeDocument/2006/relationships/hyperlink" Target="https://www.hackster.io/s4muela/ai-audio-classifier-recycle-bin-babe02" TargetMode="External"/><Relationship Id="rId9" Type="http://schemas.openxmlformats.org/officeDocument/2006/relationships/hyperlink" Target="https://shopee.tw/" TargetMode="External"/><Relationship Id="rId1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manuals.plus/zh-TW/whadda/inductive-proximity-sensor-detection-switch-wpse476-manua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mahaljsp.ddns.net/raspberry_servo/" TargetMode="External"/><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hyperlink" Target="https://www.block.tw/blog/arduino-hcsr04/"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hyperlink" Target="https://www.goodonecn.com/2017/product%20news_03/1296.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2"/>
          <p:cNvSpPr/>
          <p:nvPr/>
        </p:nvSpPr>
        <p:spPr>
          <a:xfrm>
            <a:off x="6115799" y="4378716"/>
            <a:ext cx="2648400" cy="249000"/>
          </a:xfrm>
          <a:prstGeom prst="ellipse">
            <a:avLst/>
          </a:prstGeom>
          <a:solidFill>
            <a:srgbClr val="191919">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2"/>
          <p:cNvPicPr preferRelativeResize="0"/>
          <p:nvPr/>
        </p:nvPicPr>
        <p:blipFill>
          <a:blip r:embed="rId4">
            <a:alphaModFix/>
          </a:blip>
          <a:stretch>
            <a:fillRect/>
          </a:stretch>
        </p:blipFill>
        <p:spPr>
          <a:xfrm rot="-5070495" flipH="1">
            <a:off x="5737147" y="1545448"/>
            <a:ext cx="1191899" cy="1189512"/>
          </a:xfrm>
          <a:prstGeom prst="rect">
            <a:avLst/>
          </a:prstGeom>
          <a:noFill/>
          <a:ln>
            <a:noFill/>
          </a:ln>
        </p:spPr>
      </p:pic>
      <p:sp>
        <p:nvSpPr>
          <p:cNvPr id="137" name="Google Shape;137;p22"/>
          <p:cNvSpPr/>
          <p:nvPr/>
        </p:nvSpPr>
        <p:spPr>
          <a:xfrm>
            <a:off x="275775" y="2076621"/>
            <a:ext cx="5099883" cy="2924966"/>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txBox="1">
            <a:spLocks noGrp="1"/>
          </p:cNvSpPr>
          <p:nvPr>
            <p:ph type="ctrTitle"/>
          </p:nvPr>
        </p:nvSpPr>
        <p:spPr>
          <a:xfrm>
            <a:off x="630450" y="687325"/>
            <a:ext cx="6008100" cy="13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4800" b="1"/>
              <a:t>ARDUINO  期末專題</a:t>
            </a:r>
            <a:endParaRPr sz="4800" b="1"/>
          </a:p>
          <a:p>
            <a:pPr marL="0" lvl="0" indent="0" algn="l" rtl="0">
              <a:lnSpc>
                <a:spcPct val="100000"/>
              </a:lnSpc>
              <a:spcBef>
                <a:spcPts val="0"/>
              </a:spcBef>
              <a:spcAft>
                <a:spcPts val="0"/>
              </a:spcAft>
              <a:buNone/>
            </a:pPr>
            <a:r>
              <a:rPr lang="en" sz="4800" b="1"/>
              <a:t>智能分類垃圾桶</a:t>
            </a:r>
            <a:endParaRPr sz="3200"/>
          </a:p>
          <a:p>
            <a:pPr marL="0" lvl="0" indent="0" algn="l" rtl="0">
              <a:spcBef>
                <a:spcPts val="0"/>
              </a:spcBef>
              <a:spcAft>
                <a:spcPts val="0"/>
              </a:spcAft>
              <a:buNone/>
            </a:pPr>
            <a:endParaRPr sz="3200"/>
          </a:p>
        </p:txBody>
      </p:sp>
      <p:sp>
        <p:nvSpPr>
          <p:cNvPr id="139" name="Google Shape;139;p22"/>
          <p:cNvSpPr txBox="1">
            <a:spLocks noGrp="1"/>
          </p:cNvSpPr>
          <p:nvPr>
            <p:ph type="subTitle" idx="1"/>
          </p:nvPr>
        </p:nvSpPr>
        <p:spPr>
          <a:xfrm>
            <a:off x="838850" y="2166200"/>
            <a:ext cx="4910400" cy="265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Secular One"/>
                <a:ea typeface="Secular One"/>
                <a:cs typeface="Secular One"/>
                <a:sym typeface="Secular One"/>
              </a:rPr>
              <a:t>                          </a:t>
            </a:r>
            <a:r>
              <a:rPr lang="en" sz="2000" b="1" dirty="0">
                <a:latin typeface="Secular One"/>
                <a:ea typeface="Secular One"/>
                <a:cs typeface="Secular One"/>
                <a:sym typeface="Secular One"/>
              </a:rPr>
              <a:t>第八組</a:t>
            </a:r>
            <a:endParaRPr sz="2000" b="1" dirty="0">
              <a:solidFill>
                <a:schemeClr val="dk1"/>
              </a:solidFill>
              <a:latin typeface="Secular One"/>
              <a:ea typeface="Secular One"/>
              <a:cs typeface="Secular One"/>
              <a:sym typeface="Secular One"/>
            </a:endParaRPr>
          </a:p>
          <a:p>
            <a:pPr marL="0" lvl="0" indent="0" algn="l" rtl="0">
              <a:spcBef>
                <a:spcPts val="0"/>
              </a:spcBef>
              <a:spcAft>
                <a:spcPts val="0"/>
              </a:spcAft>
              <a:buNone/>
            </a:pPr>
            <a:endParaRPr dirty="0">
              <a:latin typeface="Secular One"/>
              <a:ea typeface="Secular One"/>
              <a:cs typeface="Secular One"/>
              <a:sym typeface="Secular One"/>
            </a:endParaRPr>
          </a:p>
          <a:p>
            <a:pPr marL="0" lvl="0" indent="0" algn="l" rtl="0">
              <a:spcBef>
                <a:spcPts val="0"/>
              </a:spcBef>
              <a:spcAft>
                <a:spcPts val="0"/>
              </a:spcAft>
              <a:buNone/>
            </a:pPr>
            <a:r>
              <a:rPr lang="en" dirty="0">
                <a:latin typeface="Secular One"/>
                <a:ea typeface="Secular One"/>
                <a:cs typeface="Secular One"/>
                <a:sym typeface="Secular One"/>
              </a:rPr>
              <a:t>組長:    謝欣恩    110021128</a:t>
            </a:r>
            <a:endParaRPr dirty="0">
              <a:latin typeface="Secular One"/>
              <a:ea typeface="Secular One"/>
              <a:cs typeface="Secular One"/>
              <a:sym typeface="Secular One"/>
            </a:endParaRPr>
          </a:p>
          <a:p>
            <a:pPr marL="0" lvl="0" indent="0" algn="l" rtl="0">
              <a:spcBef>
                <a:spcPts val="0"/>
              </a:spcBef>
              <a:spcAft>
                <a:spcPts val="0"/>
              </a:spcAft>
              <a:buNone/>
            </a:pPr>
            <a:endParaRPr sz="600" dirty="0">
              <a:latin typeface="Secular One"/>
              <a:ea typeface="Secular One"/>
              <a:cs typeface="Secular One"/>
              <a:sym typeface="Secular One"/>
            </a:endParaRPr>
          </a:p>
          <a:p>
            <a:pPr marL="0" lvl="0" indent="0" algn="l" rtl="0">
              <a:spcBef>
                <a:spcPts val="0"/>
              </a:spcBef>
              <a:spcAft>
                <a:spcPts val="0"/>
              </a:spcAft>
              <a:buNone/>
            </a:pPr>
            <a:r>
              <a:rPr lang="en" dirty="0">
                <a:latin typeface="Secular One"/>
                <a:ea typeface="Secular One"/>
                <a:cs typeface="Secular One"/>
                <a:sym typeface="Secular One"/>
              </a:rPr>
              <a:t>組員:    許茗竣    111021148</a:t>
            </a:r>
            <a:endParaRPr dirty="0">
              <a:latin typeface="Secular One"/>
              <a:ea typeface="Secular One"/>
              <a:cs typeface="Secular One"/>
              <a:sym typeface="Secular One"/>
            </a:endParaRPr>
          </a:p>
          <a:p>
            <a:pPr marL="0" lvl="0" indent="457200" algn="l" rtl="0">
              <a:spcBef>
                <a:spcPts val="0"/>
              </a:spcBef>
              <a:spcAft>
                <a:spcPts val="0"/>
              </a:spcAft>
              <a:buNone/>
            </a:pPr>
            <a:r>
              <a:rPr lang="en" dirty="0">
                <a:latin typeface="Secular One"/>
                <a:ea typeface="Secular One"/>
                <a:cs typeface="Secular One"/>
                <a:sym typeface="Secular One"/>
              </a:rPr>
              <a:t>      陳柏穎    110021172</a:t>
            </a:r>
            <a:endParaRPr dirty="0">
              <a:latin typeface="Secular One"/>
              <a:ea typeface="Secular One"/>
              <a:cs typeface="Secular One"/>
              <a:sym typeface="Secular One"/>
            </a:endParaRPr>
          </a:p>
          <a:p>
            <a:pPr marL="0" lvl="0" indent="457200" algn="l" rtl="0">
              <a:spcBef>
                <a:spcPts val="0"/>
              </a:spcBef>
              <a:spcAft>
                <a:spcPts val="0"/>
              </a:spcAft>
              <a:buNone/>
            </a:pPr>
            <a:r>
              <a:rPr lang="en" dirty="0">
                <a:latin typeface="Secular One"/>
                <a:ea typeface="Secular One"/>
                <a:cs typeface="Secular One"/>
                <a:sym typeface="Secular One"/>
              </a:rPr>
              <a:t>      周綦綸    109021042</a:t>
            </a:r>
            <a:endParaRPr dirty="0">
              <a:latin typeface="Secular One"/>
              <a:ea typeface="Secular One"/>
              <a:cs typeface="Secular One"/>
              <a:sym typeface="Secular One"/>
            </a:endParaRPr>
          </a:p>
          <a:p>
            <a:pPr marL="0" lvl="0" indent="457200" algn="l" rtl="0">
              <a:spcBef>
                <a:spcPts val="0"/>
              </a:spcBef>
              <a:spcAft>
                <a:spcPts val="0"/>
              </a:spcAft>
              <a:buNone/>
            </a:pPr>
            <a:r>
              <a:rPr lang="en" dirty="0">
                <a:latin typeface="Secular One"/>
                <a:ea typeface="Secular One"/>
                <a:cs typeface="Secular One"/>
                <a:sym typeface="Secular One"/>
              </a:rPr>
              <a:t>      劉妍群    110021184</a:t>
            </a:r>
            <a:endParaRPr dirty="0">
              <a:latin typeface="Secular One"/>
              <a:ea typeface="Secular One"/>
              <a:cs typeface="Secular One"/>
              <a:sym typeface="Secular One"/>
            </a:endParaRPr>
          </a:p>
          <a:p>
            <a:pPr marL="0" lvl="0" indent="457200" algn="l" rtl="0">
              <a:spcBef>
                <a:spcPts val="0"/>
              </a:spcBef>
              <a:spcAft>
                <a:spcPts val="0"/>
              </a:spcAft>
              <a:buNone/>
            </a:pPr>
            <a:r>
              <a:rPr lang="en" dirty="0">
                <a:latin typeface="Secular One"/>
                <a:ea typeface="Secular One"/>
                <a:cs typeface="Secular One"/>
                <a:sym typeface="Secular One"/>
              </a:rPr>
              <a:t>      黃志峰    110021095</a:t>
            </a:r>
            <a:endParaRPr dirty="0">
              <a:latin typeface="Secular One"/>
              <a:ea typeface="Secular One"/>
              <a:cs typeface="Secular One"/>
              <a:sym typeface="Secular One"/>
            </a:endParaRPr>
          </a:p>
        </p:txBody>
      </p:sp>
      <p:grpSp>
        <p:nvGrpSpPr>
          <p:cNvPr id="140" name="Google Shape;140;p22"/>
          <p:cNvGrpSpPr/>
          <p:nvPr/>
        </p:nvGrpSpPr>
        <p:grpSpPr>
          <a:xfrm>
            <a:off x="-31835" y="-101284"/>
            <a:ext cx="1248755" cy="1262648"/>
            <a:chOff x="48990" y="170953"/>
            <a:chExt cx="1248755" cy="1262648"/>
          </a:xfrm>
        </p:grpSpPr>
        <p:pic>
          <p:nvPicPr>
            <p:cNvPr id="141" name="Google Shape;141;p22"/>
            <p:cNvPicPr preferRelativeResize="0"/>
            <p:nvPr/>
          </p:nvPicPr>
          <p:blipFill>
            <a:blip r:embed="rId5">
              <a:alphaModFix/>
            </a:blip>
            <a:stretch>
              <a:fillRect/>
            </a:stretch>
          </p:blipFill>
          <p:spPr>
            <a:xfrm flipH="1">
              <a:off x="48991" y="639301"/>
              <a:ext cx="795891" cy="794300"/>
            </a:xfrm>
            <a:prstGeom prst="rect">
              <a:avLst/>
            </a:prstGeom>
            <a:noFill/>
            <a:ln>
              <a:noFill/>
            </a:ln>
          </p:spPr>
        </p:pic>
        <p:pic>
          <p:nvPicPr>
            <p:cNvPr id="142" name="Google Shape;142;p22"/>
            <p:cNvPicPr preferRelativeResize="0"/>
            <p:nvPr/>
          </p:nvPicPr>
          <p:blipFill>
            <a:blip r:embed="rId6">
              <a:alphaModFix/>
            </a:blip>
            <a:stretch>
              <a:fillRect/>
            </a:stretch>
          </p:blipFill>
          <p:spPr>
            <a:xfrm rot="10208908" flipH="1">
              <a:off x="686685" y="215275"/>
              <a:ext cx="566846" cy="565706"/>
            </a:xfrm>
            <a:prstGeom prst="rect">
              <a:avLst/>
            </a:prstGeom>
            <a:noFill/>
            <a:ln>
              <a:noFill/>
            </a:ln>
          </p:spPr>
        </p:pic>
        <p:pic>
          <p:nvPicPr>
            <p:cNvPr id="143" name="Google Shape;143;p22"/>
            <p:cNvPicPr preferRelativeResize="0"/>
            <p:nvPr/>
          </p:nvPicPr>
          <p:blipFill>
            <a:blip r:embed="rId7">
              <a:alphaModFix/>
            </a:blip>
            <a:stretch>
              <a:fillRect/>
            </a:stretch>
          </p:blipFill>
          <p:spPr>
            <a:xfrm flipH="1">
              <a:off x="424790" y="290935"/>
              <a:ext cx="316140" cy="315500"/>
            </a:xfrm>
            <a:prstGeom prst="rect">
              <a:avLst/>
            </a:prstGeom>
            <a:noFill/>
            <a:ln>
              <a:noFill/>
            </a:ln>
          </p:spPr>
        </p:pic>
        <p:pic>
          <p:nvPicPr>
            <p:cNvPr id="144" name="Google Shape;144;p22"/>
            <p:cNvPicPr preferRelativeResize="0"/>
            <p:nvPr/>
          </p:nvPicPr>
          <p:blipFill>
            <a:blip r:embed="rId8">
              <a:alphaModFix/>
            </a:blip>
            <a:stretch>
              <a:fillRect/>
            </a:stretch>
          </p:blipFill>
          <p:spPr>
            <a:xfrm flipH="1">
              <a:off x="62904" y="997835"/>
              <a:ext cx="165954" cy="165623"/>
            </a:xfrm>
            <a:prstGeom prst="rect">
              <a:avLst/>
            </a:prstGeom>
            <a:noFill/>
            <a:ln>
              <a:noFill/>
            </a:ln>
          </p:spPr>
        </p:pic>
      </p:grpSp>
      <p:pic>
        <p:nvPicPr>
          <p:cNvPr id="145" name="Google Shape;145;p22"/>
          <p:cNvPicPr preferRelativeResize="0"/>
          <p:nvPr/>
        </p:nvPicPr>
        <p:blipFill rotWithShape="1">
          <a:blip r:embed="rId9">
            <a:alphaModFix/>
          </a:blip>
          <a:srcRect t="18004" b="25660"/>
          <a:stretch/>
        </p:blipFill>
        <p:spPr>
          <a:xfrm>
            <a:off x="-253050" y="4098600"/>
            <a:ext cx="1671824" cy="939950"/>
          </a:xfrm>
          <a:prstGeom prst="rect">
            <a:avLst/>
          </a:prstGeom>
          <a:noFill/>
          <a:ln>
            <a:noFill/>
          </a:ln>
        </p:spPr>
      </p:pic>
      <p:pic>
        <p:nvPicPr>
          <p:cNvPr id="146" name="Google Shape;146;p22"/>
          <p:cNvPicPr preferRelativeResize="0"/>
          <p:nvPr/>
        </p:nvPicPr>
        <p:blipFill rotWithShape="1">
          <a:blip r:embed="rId10">
            <a:alphaModFix/>
          </a:blip>
          <a:srcRect t="23446" b="32481"/>
          <a:stretch/>
        </p:blipFill>
        <p:spPr>
          <a:xfrm>
            <a:off x="7268163" y="248100"/>
            <a:ext cx="2321475" cy="1021075"/>
          </a:xfrm>
          <a:prstGeom prst="rect">
            <a:avLst/>
          </a:prstGeom>
          <a:noFill/>
          <a:ln>
            <a:noFill/>
          </a:ln>
        </p:spPr>
      </p:pic>
      <p:pic>
        <p:nvPicPr>
          <p:cNvPr id="147" name="Google Shape;147;p22"/>
          <p:cNvPicPr preferRelativeResize="0"/>
          <p:nvPr/>
        </p:nvPicPr>
        <p:blipFill>
          <a:blip r:embed="rId11">
            <a:alphaModFix/>
          </a:blip>
          <a:stretch>
            <a:fillRect/>
          </a:stretch>
        </p:blipFill>
        <p:spPr>
          <a:xfrm>
            <a:off x="5684021" y="1490063"/>
            <a:ext cx="3386279" cy="3379516"/>
          </a:xfrm>
          <a:prstGeom prst="rect">
            <a:avLst/>
          </a:prstGeom>
          <a:noFill/>
          <a:ln>
            <a:noFill/>
          </a:ln>
        </p:spPr>
      </p:pic>
      <p:grpSp>
        <p:nvGrpSpPr>
          <p:cNvPr id="148" name="Google Shape;148;p22"/>
          <p:cNvGrpSpPr/>
          <p:nvPr/>
        </p:nvGrpSpPr>
        <p:grpSpPr>
          <a:xfrm>
            <a:off x="7618398" y="3588713"/>
            <a:ext cx="375325" cy="329606"/>
            <a:chOff x="5492823" y="3385563"/>
            <a:chExt cx="375325" cy="329606"/>
          </a:xfrm>
        </p:grpSpPr>
        <p:sp>
          <p:nvSpPr>
            <p:cNvPr id="149" name="Google Shape;149;p22"/>
            <p:cNvSpPr/>
            <p:nvPr/>
          </p:nvSpPr>
          <p:spPr>
            <a:xfrm>
              <a:off x="5531617" y="3399019"/>
              <a:ext cx="53719" cy="53404"/>
            </a:xfrm>
            <a:custGeom>
              <a:avLst/>
              <a:gdLst/>
              <a:ahLst/>
              <a:cxnLst/>
              <a:rect l="l" t="t" r="r" b="b"/>
              <a:pathLst>
                <a:path w="2048" h="2036" extrusionOk="0">
                  <a:moveTo>
                    <a:pt x="881" y="1"/>
                  </a:moveTo>
                  <a:cubicBezTo>
                    <a:pt x="744" y="1"/>
                    <a:pt x="609" y="37"/>
                    <a:pt x="488" y="111"/>
                  </a:cubicBezTo>
                  <a:cubicBezTo>
                    <a:pt x="109" y="341"/>
                    <a:pt x="0" y="850"/>
                    <a:pt x="305" y="1324"/>
                  </a:cubicBezTo>
                  <a:cubicBezTo>
                    <a:pt x="549" y="1704"/>
                    <a:pt x="1031" y="2036"/>
                    <a:pt x="1409" y="2036"/>
                  </a:cubicBezTo>
                  <a:cubicBezTo>
                    <a:pt x="1504" y="2036"/>
                    <a:pt x="1592" y="2015"/>
                    <a:pt x="1668" y="1968"/>
                  </a:cubicBezTo>
                  <a:cubicBezTo>
                    <a:pt x="2048" y="1738"/>
                    <a:pt x="1987" y="965"/>
                    <a:pt x="1682" y="490"/>
                  </a:cubicBezTo>
                  <a:cubicBezTo>
                    <a:pt x="1478" y="167"/>
                    <a:pt x="1174" y="1"/>
                    <a:pt x="881"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5492823" y="3446417"/>
              <a:ext cx="50729" cy="42388"/>
            </a:xfrm>
            <a:custGeom>
              <a:avLst/>
              <a:gdLst/>
              <a:ahLst/>
              <a:cxnLst/>
              <a:rect l="l" t="t" r="r" b="b"/>
              <a:pathLst>
                <a:path w="1934" h="1616" extrusionOk="0">
                  <a:moveTo>
                    <a:pt x="726" y="0"/>
                  </a:moveTo>
                  <a:cubicBezTo>
                    <a:pt x="538" y="0"/>
                    <a:pt x="366" y="75"/>
                    <a:pt x="245" y="216"/>
                  </a:cubicBezTo>
                  <a:cubicBezTo>
                    <a:pt x="1" y="501"/>
                    <a:pt x="42" y="941"/>
                    <a:pt x="414" y="1267"/>
                  </a:cubicBezTo>
                  <a:cubicBezTo>
                    <a:pt x="655" y="1472"/>
                    <a:pt x="1010" y="1615"/>
                    <a:pt x="1298" y="1615"/>
                  </a:cubicBezTo>
                  <a:cubicBezTo>
                    <a:pt x="1457" y="1615"/>
                    <a:pt x="1596" y="1572"/>
                    <a:pt x="1682" y="1470"/>
                  </a:cubicBezTo>
                  <a:cubicBezTo>
                    <a:pt x="1933" y="1192"/>
                    <a:pt x="1682" y="562"/>
                    <a:pt x="1316" y="243"/>
                  </a:cubicBezTo>
                  <a:cubicBezTo>
                    <a:pt x="1128" y="78"/>
                    <a:pt x="918" y="0"/>
                    <a:pt x="726" y="0"/>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5654321" y="3412318"/>
              <a:ext cx="43437" cy="47660"/>
            </a:xfrm>
            <a:custGeom>
              <a:avLst/>
              <a:gdLst/>
              <a:ahLst/>
              <a:cxnLst/>
              <a:rect l="l" t="t" r="r" b="b"/>
              <a:pathLst>
                <a:path w="1656" h="1817" extrusionOk="0">
                  <a:moveTo>
                    <a:pt x="917" y="0"/>
                  </a:moveTo>
                  <a:cubicBezTo>
                    <a:pt x="645" y="0"/>
                    <a:pt x="369" y="174"/>
                    <a:pt x="211" y="505"/>
                  </a:cubicBezTo>
                  <a:cubicBezTo>
                    <a:pt x="1" y="946"/>
                    <a:pt x="14" y="1617"/>
                    <a:pt x="353" y="1780"/>
                  </a:cubicBezTo>
                  <a:cubicBezTo>
                    <a:pt x="405" y="1805"/>
                    <a:pt x="462" y="1817"/>
                    <a:pt x="522" y="1817"/>
                  </a:cubicBezTo>
                  <a:cubicBezTo>
                    <a:pt x="849" y="1817"/>
                    <a:pt x="1260" y="1467"/>
                    <a:pt x="1438" y="1089"/>
                  </a:cubicBezTo>
                  <a:cubicBezTo>
                    <a:pt x="1655" y="648"/>
                    <a:pt x="1520" y="221"/>
                    <a:pt x="1181" y="58"/>
                  </a:cubicBezTo>
                  <a:cubicBezTo>
                    <a:pt x="1096" y="19"/>
                    <a:pt x="1007" y="0"/>
                    <a:pt x="917" y="0"/>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5541742" y="3464332"/>
              <a:ext cx="135373" cy="89182"/>
            </a:xfrm>
            <a:custGeom>
              <a:avLst/>
              <a:gdLst/>
              <a:ahLst/>
              <a:cxnLst/>
              <a:rect l="l" t="t" r="r" b="b"/>
              <a:pathLst>
                <a:path w="5161" h="3400" extrusionOk="0">
                  <a:moveTo>
                    <a:pt x="2723" y="0"/>
                  </a:moveTo>
                  <a:cubicBezTo>
                    <a:pt x="2543" y="0"/>
                    <a:pt x="2362" y="18"/>
                    <a:pt x="2184" y="55"/>
                  </a:cubicBezTo>
                  <a:cubicBezTo>
                    <a:pt x="862" y="326"/>
                    <a:pt x="1" y="1547"/>
                    <a:pt x="204" y="2537"/>
                  </a:cubicBezTo>
                  <a:cubicBezTo>
                    <a:pt x="336" y="3180"/>
                    <a:pt x="853" y="3400"/>
                    <a:pt x="1562" y="3400"/>
                  </a:cubicBezTo>
                  <a:cubicBezTo>
                    <a:pt x="1943" y="3400"/>
                    <a:pt x="2380" y="3336"/>
                    <a:pt x="2842" y="3242"/>
                  </a:cubicBezTo>
                  <a:cubicBezTo>
                    <a:pt x="4157" y="2970"/>
                    <a:pt x="5161" y="2503"/>
                    <a:pt x="4910" y="1519"/>
                  </a:cubicBezTo>
                  <a:cubicBezTo>
                    <a:pt x="4645" y="523"/>
                    <a:pt x="3818" y="204"/>
                    <a:pt x="3465" y="102"/>
                  </a:cubicBezTo>
                  <a:cubicBezTo>
                    <a:pt x="3224" y="35"/>
                    <a:pt x="2974" y="0"/>
                    <a:pt x="2723" y="0"/>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5596877" y="3385563"/>
              <a:ext cx="46270" cy="57470"/>
            </a:xfrm>
            <a:custGeom>
              <a:avLst/>
              <a:gdLst/>
              <a:ahLst/>
              <a:cxnLst/>
              <a:rect l="l" t="t" r="r" b="b"/>
              <a:pathLst>
                <a:path w="1764" h="2191" extrusionOk="0">
                  <a:moveTo>
                    <a:pt x="900" y="1"/>
                  </a:moveTo>
                  <a:cubicBezTo>
                    <a:pt x="513" y="1"/>
                    <a:pt x="174" y="303"/>
                    <a:pt x="89" y="800"/>
                  </a:cubicBezTo>
                  <a:cubicBezTo>
                    <a:pt x="1" y="1356"/>
                    <a:pt x="245" y="2102"/>
                    <a:pt x="679" y="2183"/>
                  </a:cubicBezTo>
                  <a:cubicBezTo>
                    <a:pt x="705" y="2188"/>
                    <a:pt x="732" y="2190"/>
                    <a:pt x="758" y="2190"/>
                  </a:cubicBezTo>
                  <a:cubicBezTo>
                    <a:pt x="1174" y="2190"/>
                    <a:pt x="1586" y="1614"/>
                    <a:pt x="1675" y="1091"/>
                  </a:cubicBezTo>
                  <a:cubicBezTo>
                    <a:pt x="1764" y="542"/>
                    <a:pt x="1472" y="95"/>
                    <a:pt x="1038" y="13"/>
                  </a:cubicBezTo>
                  <a:cubicBezTo>
                    <a:pt x="991" y="5"/>
                    <a:pt x="945" y="1"/>
                    <a:pt x="900"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5542109" y="3467532"/>
              <a:ext cx="50519" cy="85956"/>
            </a:xfrm>
            <a:custGeom>
              <a:avLst/>
              <a:gdLst/>
              <a:ahLst/>
              <a:cxnLst/>
              <a:rect l="l" t="t" r="r" b="b"/>
              <a:pathLst>
                <a:path w="1926" h="3277" extrusionOk="0">
                  <a:moveTo>
                    <a:pt x="1926" y="1"/>
                  </a:moveTo>
                  <a:cubicBezTo>
                    <a:pt x="746" y="360"/>
                    <a:pt x="0" y="1492"/>
                    <a:pt x="190" y="2415"/>
                  </a:cubicBezTo>
                  <a:cubicBezTo>
                    <a:pt x="320" y="3063"/>
                    <a:pt x="839" y="3277"/>
                    <a:pt x="1542" y="3277"/>
                  </a:cubicBezTo>
                  <a:cubicBezTo>
                    <a:pt x="1575" y="3277"/>
                    <a:pt x="1608" y="3277"/>
                    <a:pt x="1641" y="3276"/>
                  </a:cubicBezTo>
                  <a:cubicBezTo>
                    <a:pt x="1465" y="3106"/>
                    <a:pt x="1343" y="2882"/>
                    <a:pt x="1282" y="2645"/>
                  </a:cubicBezTo>
                  <a:cubicBezTo>
                    <a:pt x="1031" y="1791"/>
                    <a:pt x="1295" y="726"/>
                    <a:pt x="1926" y="1"/>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5492823" y="3450273"/>
              <a:ext cx="46821" cy="38532"/>
            </a:xfrm>
            <a:custGeom>
              <a:avLst/>
              <a:gdLst/>
              <a:ahLst/>
              <a:cxnLst/>
              <a:rect l="l" t="t" r="r" b="b"/>
              <a:pathLst>
                <a:path w="1785" h="1469" extrusionOk="0">
                  <a:moveTo>
                    <a:pt x="320" y="1"/>
                  </a:moveTo>
                  <a:cubicBezTo>
                    <a:pt x="299" y="21"/>
                    <a:pt x="272" y="42"/>
                    <a:pt x="252" y="69"/>
                  </a:cubicBezTo>
                  <a:cubicBezTo>
                    <a:pt x="1" y="354"/>
                    <a:pt x="48" y="801"/>
                    <a:pt x="421" y="1120"/>
                  </a:cubicBezTo>
                  <a:cubicBezTo>
                    <a:pt x="661" y="1325"/>
                    <a:pt x="1014" y="1468"/>
                    <a:pt x="1302" y="1468"/>
                  </a:cubicBezTo>
                  <a:cubicBezTo>
                    <a:pt x="1461" y="1468"/>
                    <a:pt x="1600" y="1425"/>
                    <a:pt x="1689" y="1323"/>
                  </a:cubicBezTo>
                  <a:cubicBezTo>
                    <a:pt x="1744" y="1262"/>
                    <a:pt x="1777" y="1181"/>
                    <a:pt x="1784" y="1099"/>
                  </a:cubicBezTo>
                  <a:cubicBezTo>
                    <a:pt x="1452" y="1099"/>
                    <a:pt x="1011" y="910"/>
                    <a:pt x="713" y="645"/>
                  </a:cubicBezTo>
                  <a:cubicBezTo>
                    <a:pt x="509" y="482"/>
                    <a:pt x="374" y="259"/>
                    <a:pt x="320" y="1"/>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5531774" y="3399596"/>
              <a:ext cx="44486" cy="52827"/>
            </a:xfrm>
            <a:custGeom>
              <a:avLst/>
              <a:gdLst/>
              <a:ahLst/>
              <a:cxnLst/>
              <a:rect l="l" t="t" r="r" b="b"/>
              <a:pathLst>
                <a:path w="1696" h="2014" extrusionOk="0">
                  <a:moveTo>
                    <a:pt x="713" y="0"/>
                  </a:moveTo>
                  <a:cubicBezTo>
                    <a:pt x="631" y="14"/>
                    <a:pt x="557" y="48"/>
                    <a:pt x="482" y="89"/>
                  </a:cubicBezTo>
                  <a:cubicBezTo>
                    <a:pt x="103" y="319"/>
                    <a:pt x="1" y="821"/>
                    <a:pt x="299" y="1302"/>
                  </a:cubicBezTo>
                  <a:cubicBezTo>
                    <a:pt x="543" y="1682"/>
                    <a:pt x="1025" y="2014"/>
                    <a:pt x="1403" y="2014"/>
                  </a:cubicBezTo>
                  <a:cubicBezTo>
                    <a:pt x="1498" y="2014"/>
                    <a:pt x="1586" y="1993"/>
                    <a:pt x="1662" y="1946"/>
                  </a:cubicBezTo>
                  <a:cubicBezTo>
                    <a:pt x="1676" y="1933"/>
                    <a:pt x="1682" y="1926"/>
                    <a:pt x="1696" y="1913"/>
                  </a:cubicBezTo>
                  <a:cubicBezTo>
                    <a:pt x="1357" y="1763"/>
                    <a:pt x="998" y="1404"/>
                    <a:pt x="801" y="1031"/>
                  </a:cubicBezTo>
                  <a:cubicBezTo>
                    <a:pt x="591" y="645"/>
                    <a:pt x="577" y="272"/>
                    <a:pt x="713" y="0"/>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5597244" y="3385563"/>
              <a:ext cx="34886" cy="55686"/>
            </a:xfrm>
            <a:custGeom>
              <a:avLst/>
              <a:gdLst/>
              <a:ahLst/>
              <a:cxnLst/>
              <a:rect l="l" t="t" r="r" b="b"/>
              <a:pathLst>
                <a:path w="1330" h="2123" extrusionOk="0">
                  <a:moveTo>
                    <a:pt x="886" y="1"/>
                  </a:moveTo>
                  <a:cubicBezTo>
                    <a:pt x="500" y="1"/>
                    <a:pt x="160" y="303"/>
                    <a:pt x="81" y="800"/>
                  </a:cubicBezTo>
                  <a:cubicBezTo>
                    <a:pt x="0" y="1281"/>
                    <a:pt x="176" y="1912"/>
                    <a:pt x="509" y="2122"/>
                  </a:cubicBezTo>
                  <a:cubicBezTo>
                    <a:pt x="421" y="1729"/>
                    <a:pt x="434" y="1315"/>
                    <a:pt x="563" y="936"/>
                  </a:cubicBezTo>
                  <a:cubicBezTo>
                    <a:pt x="712" y="508"/>
                    <a:pt x="1004" y="237"/>
                    <a:pt x="1329" y="142"/>
                  </a:cubicBezTo>
                  <a:cubicBezTo>
                    <a:pt x="1234" y="81"/>
                    <a:pt x="1132" y="34"/>
                    <a:pt x="1024" y="13"/>
                  </a:cubicBezTo>
                  <a:cubicBezTo>
                    <a:pt x="977" y="5"/>
                    <a:pt x="931" y="1"/>
                    <a:pt x="886" y="1"/>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5654872" y="3412292"/>
              <a:ext cx="38086" cy="42807"/>
            </a:xfrm>
            <a:custGeom>
              <a:avLst/>
              <a:gdLst/>
              <a:ahLst/>
              <a:cxnLst/>
              <a:rect l="l" t="t" r="r" b="b"/>
              <a:pathLst>
                <a:path w="1452" h="1632" extrusionOk="0">
                  <a:moveTo>
                    <a:pt x="892" y="0"/>
                  </a:moveTo>
                  <a:cubicBezTo>
                    <a:pt x="622" y="0"/>
                    <a:pt x="347" y="172"/>
                    <a:pt x="190" y="506"/>
                  </a:cubicBezTo>
                  <a:cubicBezTo>
                    <a:pt x="20" y="859"/>
                    <a:pt x="0" y="1368"/>
                    <a:pt x="176" y="1632"/>
                  </a:cubicBezTo>
                  <a:cubicBezTo>
                    <a:pt x="244" y="1293"/>
                    <a:pt x="400" y="974"/>
                    <a:pt x="631" y="717"/>
                  </a:cubicBezTo>
                  <a:cubicBezTo>
                    <a:pt x="829" y="485"/>
                    <a:pt x="1124" y="357"/>
                    <a:pt x="1428" y="357"/>
                  </a:cubicBezTo>
                  <a:cubicBezTo>
                    <a:pt x="1435" y="357"/>
                    <a:pt x="1443" y="357"/>
                    <a:pt x="1451" y="357"/>
                  </a:cubicBezTo>
                  <a:cubicBezTo>
                    <a:pt x="1390" y="228"/>
                    <a:pt x="1288" y="120"/>
                    <a:pt x="1160" y="59"/>
                  </a:cubicBezTo>
                  <a:cubicBezTo>
                    <a:pt x="1074" y="20"/>
                    <a:pt x="983" y="0"/>
                    <a:pt x="892" y="0"/>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5730624" y="3541868"/>
              <a:ext cx="43070" cy="57863"/>
            </a:xfrm>
            <a:custGeom>
              <a:avLst/>
              <a:gdLst/>
              <a:ahLst/>
              <a:cxnLst/>
              <a:rect l="l" t="t" r="r" b="b"/>
              <a:pathLst>
                <a:path w="1642" h="2206" extrusionOk="0">
                  <a:moveTo>
                    <a:pt x="807" y="0"/>
                  </a:moveTo>
                  <a:cubicBezTo>
                    <a:pt x="381" y="0"/>
                    <a:pt x="27" y="362"/>
                    <a:pt x="14" y="910"/>
                  </a:cubicBezTo>
                  <a:cubicBezTo>
                    <a:pt x="1" y="1472"/>
                    <a:pt x="346" y="2184"/>
                    <a:pt x="787" y="2205"/>
                  </a:cubicBezTo>
                  <a:cubicBezTo>
                    <a:pt x="794" y="2205"/>
                    <a:pt x="800" y="2205"/>
                    <a:pt x="807" y="2205"/>
                  </a:cubicBezTo>
                  <a:cubicBezTo>
                    <a:pt x="1246" y="2205"/>
                    <a:pt x="1608" y="1539"/>
                    <a:pt x="1628" y="984"/>
                  </a:cubicBezTo>
                  <a:cubicBezTo>
                    <a:pt x="1642" y="415"/>
                    <a:pt x="1289" y="21"/>
                    <a:pt x="841" y="1"/>
                  </a:cubicBezTo>
                  <a:cubicBezTo>
                    <a:pt x="830" y="0"/>
                    <a:pt x="818" y="0"/>
                    <a:pt x="807" y="0"/>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5672472" y="3557868"/>
              <a:ext cx="41102" cy="49260"/>
            </a:xfrm>
            <a:custGeom>
              <a:avLst/>
              <a:gdLst/>
              <a:ahLst/>
              <a:cxnLst/>
              <a:rect l="l" t="t" r="r" b="b"/>
              <a:pathLst>
                <a:path w="1567" h="1878" extrusionOk="0">
                  <a:moveTo>
                    <a:pt x="728" y="1"/>
                  </a:moveTo>
                  <a:cubicBezTo>
                    <a:pt x="675" y="1"/>
                    <a:pt x="622" y="8"/>
                    <a:pt x="570" y="22"/>
                  </a:cubicBezTo>
                  <a:cubicBezTo>
                    <a:pt x="211" y="123"/>
                    <a:pt x="0" y="516"/>
                    <a:pt x="122" y="991"/>
                  </a:cubicBezTo>
                  <a:cubicBezTo>
                    <a:pt x="240" y="1420"/>
                    <a:pt x="626" y="1877"/>
                    <a:pt x="972" y="1877"/>
                  </a:cubicBezTo>
                  <a:cubicBezTo>
                    <a:pt x="1003" y="1877"/>
                    <a:pt x="1034" y="1874"/>
                    <a:pt x="1065" y="1866"/>
                  </a:cubicBezTo>
                  <a:cubicBezTo>
                    <a:pt x="1424" y="1771"/>
                    <a:pt x="1567" y="1113"/>
                    <a:pt x="1438" y="639"/>
                  </a:cubicBezTo>
                  <a:cubicBezTo>
                    <a:pt x="1334" y="233"/>
                    <a:pt x="1036" y="1"/>
                    <a:pt x="728"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5815111" y="3621974"/>
              <a:ext cx="53037" cy="39712"/>
            </a:xfrm>
            <a:custGeom>
              <a:avLst/>
              <a:gdLst/>
              <a:ahLst/>
              <a:cxnLst/>
              <a:rect l="l" t="t" r="r" b="b"/>
              <a:pathLst>
                <a:path w="2022" h="1514" extrusionOk="0">
                  <a:moveTo>
                    <a:pt x="1262" y="1"/>
                  </a:moveTo>
                  <a:cubicBezTo>
                    <a:pt x="1109" y="1"/>
                    <a:pt x="944" y="46"/>
                    <a:pt x="780" y="141"/>
                  </a:cubicBezTo>
                  <a:cubicBezTo>
                    <a:pt x="353" y="391"/>
                    <a:pt x="0" y="961"/>
                    <a:pt x="183" y="1286"/>
                  </a:cubicBezTo>
                  <a:cubicBezTo>
                    <a:pt x="277" y="1444"/>
                    <a:pt x="490" y="1514"/>
                    <a:pt x="732" y="1514"/>
                  </a:cubicBezTo>
                  <a:cubicBezTo>
                    <a:pt x="980" y="1514"/>
                    <a:pt x="1259" y="1441"/>
                    <a:pt x="1472" y="1314"/>
                  </a:cubicBezTo>
                  <a:cubicBezTo>
                    <a:pt x="1892" y="1063"/>
                    <a:pt x="2021" y="636"/>
                    <a:pt x="1824" y="310"/>
                  </a:cubicBezTo>
                  <a:cubicBezTo>
                    <a:pt x="1708" y="111"/>
                    <a:pt x="1501" y="1"/>
                    <a:pt x="1262"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5673180" y="3620138"/>
              <a:ext cx="136265" cy="95031"/>
            </a:xfrm>
            <a:custGeom>
              <a:avLst/>
              <a:gdLst/>
              <a:ahLst/>
              <a:cxnLst/>
              <a:rect l="l" t="t" r="r" b="b"/>
              <a:pathLst>
                <a:path w="5195" h="3623" extrusionOk="0">
                  <a:moveTo>
                    <a:pt x="2409" y="1"/>
                  </a:moveTo>
                  <a:cubicBezTo>
                    <a:pt x="1494" y="1"/>
                    <a:pt x="664" y="472"/>
                    <a:pt x="380" y="1160"/>
                  </a:cubicBezTo>
                  <a:cubicBezTo>
                    <a:pt x="0" y="2096"/>
                    <a:pt x="936" y="2699"/>
                    <a:pt x="2177" y="3214"/>
                  </a:cubicBezTo>
                  <a:cubicBezTo>
                    <a:pt x="2775" y="3458"/>
                    <a:pt x="3338" y="3622"/>
                    <a:pt x="3799" y="3622"/>
                  </a:cubicBezTo>
                  <a:cubicBezTo>
                    <a:pt x="4301" y="3622"/>
                    <a:pt x="4682" y="3428"/>
                    <a:pt x="4855" y="2930"/>
                  </a:cubicBezTo>
                  <a:cubicBezTo>
                    <a:pt x="5194" y="1953"/>
                    <a:pt x="4686" y="1234"/>
                    <a:pt x="4449" y="956"/>
                  </a:cubicBezTo>
                  <a:cubicBezTo>
                    <a:pt x="4164" y="624"/>
                    <a:pt x="3811" y="367"/>
                    <a:pt x="3411" y="197"/>
                  </a:cubicBezTo>
                  <a:cubicBezTo>
                    <a:pt x="3080" y="62"/>
                    <a:pt x="2739" y="1"/>
                    <a:pt x="2409"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5779884" y="3567363"/>
              <a:ext cx="56237" cy="51280"/>
            </a:xfrm>
            <a:custGeom>
              <a:avLst/>
              <a:gdLst/>
              <a:ahLst/>
              <a:cxnLst/>
              <a:rect l="l" t="t" r="r" b="b"/>
              <a:pathLst>
                <a:path w="2144" h="1955" extrusionOk="0">
                  <a:moveTo>
                    <a:pt x="1308" y="1"/>
                  </a:moveTo>
                  <a:cubicBezTo>
                    <a:pt x="1070" y="1"/>
                    <a:pt x="818" y="109"/>
                    <a:pt x="604" y="338"/>
                  </a:cubicBezTo>
                  <a:cubicBezTo>
                    <a:pt x="218" y="751"/>
                    <a:pt x="1" y="1504"/>
                    <a:pt x="320" y="1816"/>
                  </a:cubicBezTo>
                  <a:cubicBezTo>
                    <a:pt x="418" y="1912"/>
                    <a:pt x="556" y="1954"/>
                    <a:pt x="711" y="1954"/>
                  </a:cubicBezTo>
                  <a:cubicBezTo>
                    <a:pt x="1058" y="1954"/>
                    <a:pt x="1490" y="1744"/>
                    <a:pt x="1757" y="1463"/>
                  </a:cubicBezTo>
                  <a:cubicBezTo>
                    <a:pt x="2144" y="1050"/>
                    <a:pt x="2144" y="521"/>
                    <a:pt x="1825" y="209"/>
                  </a:cubicBezTo>
                  <a:cubicBezTo>
                    <a:pt x="1682" y="72"/>
                    <a:pt x="1500" y="1"/>
                    <a:pt x="1308"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5676380" y="3620243"/>
              <a:ext cx="79897" cy="70349"/>
            </a:xfrm>
            <a:custGeom>
              <a:avLst/>
              <a:gdLst/>
              <a:ahLst/>
              <a:cxnLst/>
              <a:rect l="l" t="t" r="r" b="b"/>
              <a:pathLst>
                <a:path w="3046" h="2682" extrusionOk="0">
                  <a:moveTo>
                    <a:pt x="2283" y="0"/>
                  </a:moveTo>
                  <a:cubicBezTo>
                    <a:pt x="1369" y="0"/>
                    <a:pt x="540" y="470"/>
                    <a:pt x="258" y="1156"/>
                  </a:cubicBezTo>
                  <a:cubicBezTo>
                    <a:pt x="1" y="1793"/>
                    <a:pt x="346" y="2275"/>
                    <a:pt x="990" y="2681"/>
                  </a:cubicBezTo>
                  <a:cubicBezTo>
                    <a:pt x="943" y="2437"/>
                    <a:pt x="957" y="2186"/>
                    <a:pt x="1038" y="1949"/>
                  </a:cubicBezTo>
                  <a:cubicBezTo>
                    <a:pt x="1309" y="1102"/>
                    <a:pt x="2123" y="363"/>
                    <a:pt x="3045" y="112"/>
                  </a:cubicBezTo>
                  <a:cubicBezTo>
                    <a:pt x="2791" y="36"/>
                    <a:pt x="2534" y="0"/>
                    <a:pt x="2283" y="0"/>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5672289" y="3558052"/>
              <a:ext cx="33286" cy="49076"/>
            </a:xfrm>
            <a:custGeom>
              <a:avLst/>
              <a:gdLst/>
              <a:ahLst/>
              <a:cxnLst/>
              <a:rect l="l" t="t" r="r" b="b"/>
              <a:pathLst>
                <a:path w="1269" h="1871" extrusionOk="0">
                  <a:moveTo>
                    <a:pt x="672" y="1"/>
                  </a:moveTo>
                  <a:cubicBezTo>
                    <a:pt x="638" y="1"/>
                    <a:pt x="611" y="8"/>
                    <a:pt x="577" y="15"/>
                  </a:cubicBezTo>
                  <a:cubicBezTo>
                    <a:pt x="211" y="116"/>
                    <a:pt x="1" y="509"/>
                    <a:pt x="129" y="984"/>
                  </a:cubicBezTo>
                  <a:cubicBezTo>
                    <a:pt x="247" y="1413"/>
                    <a:pt x="633" y="1870"/>
                    <a:pt x="979" y="1870"/>
                  </a:cubicBezTo>
                  <a:cubicBezTo>
                    <a:pt x="1010" y="1870"/>
                    <a:pt x="1041" y="1867"/>
                    <a:pt x="1072" y="1859"/>
                  </a:cubicBezTo>
                  <a:cubicBezTo>
                    <a:pt x="1146" y="1832"/>
                    <a:pt x="1221" y="1784"/>
                    <a:pt x="1269" y="1723"/>
                  </a:cubicBezTo>
                  <a:cubicBezTo>
                    <a:pt x="997" y="1540"/>
                    <a:pt x="740" y="1140"/>
                    <a:pt x="638" y="754"/>
                  </a:cubicBezTo>
                  <a:cubicBezTo>
                    <a:pt x="563" y="503"/>
                    <a:pt x="577" y="238"/>
                    <a:pt x="672" y="1"/>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5730624" y="3541868"/>
              <a:ext cx="28486" cy="57837"/>
            </a:xfrm>
            <a:custGeom>
              <a:avLst/>
              <a:gdLst/>
              <a:ahLst/>
              <a:cxnLst/>
              <a:rect l="l" t="t" r="r" b="b"/>
              <a:pathLst>
                <a:path w="1086" h="2205" extrusionOk="0">
                  <a:moveTo>
                    <a:pt x="806" y="0"/>
                  </a:moveTo>
                  <a:cubicBezTo>
                    <a:pt x="381" y="0"/>
                    <a:pt x="27" y="355"/>
                    <a:pt x="14" y="910"/>
                  </a:cubicBezTo>
                  <a:cubicBezTo>
                    <a:pt x="1" y="1472"/>
                    <a:pt x="346" y="2177"/>
                    <a:pt x="787" y="2205"/>
                  </a:cubicBezTo>
                  <a:cubicBezTo>
                    <a:pt x="801" y="2198"/>
                    <a:pt x="821" y="2198"/>
                    <a:pt x="835" y="2198"/>
                  </a:cubicBezTo>
                  <a:cubicBezTo>
                    <a:pt x="638" y="1879"/>
                    <a:pt x="543" y="1377"/>
                    <a:pt x="584" y="964"/>
                  </a:cubicBezTo>
                  <a:cubicBezTo>
                    <a:pt x="624" y="523"/>
                    <a:pt x="828" y="204"/>
                    <a:pt x="1086" y="55"/>
                  </a:cubicBezTo>
                  <a:cubicBezTo>
                    <a:pt x="1011" y="28"/>
                    <a:pt x="930" y="8"/>
                    <a:pt x="841" y="1"/>
                  </a:cubicBezTo>
                  <a:cubicBezTo>
                    <a:pt x="830" y="0"/>
                    <a:pt x="818" y="0"/>
                    <a:pt x="806" y="0"/>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5781484" y="3567363"/>
              <a:ext cx="51070" cy="44093"/>
            </a:xfrm>
            <a:custGeom>
              <a:avLst/>
              <a:gdLst/>
              <a:ahLst/>
              <a:cxnLst/>
              <a:rect l="l" t="t" r="r" b="b"/>
              <a:pathLst>
                <a:path w="1947" h="1681" extrusionOk="0">
                  <a:moveTo>
                    <a:pt x="1247" y="1"/>
                  </a:moveTo>
                  <a:cubicBezTo>
                    <a:pt x="1009" y="1"/>
                    <a:pt x="757" y="109"/>
                    <a:pt x="543" y="338"/>
                  </a:cubicBezTo>
                  <a:cubicBezTo>
                    <a:pt x="204" y="697"/>
                    <a:pt x="1" y="1321"/>
                    <a:pt x="164" y="1680"/>
                  </a:cubicBezTo>
                  <a:cubicBezTo>
                    <a:pt x="306" y="1300"/>
                    <a:pt x="557" y="968"/>
                    <a:pt x="876" y="724"/>
                  </a:cubicBezTo>
                  <a:cubicBezTo>
                    <a:pt x="1130" y="532"/>
                    <a:pt x="1398" y="442"/>
                    <a:pt x="1649" y="442"/>
                  </a:cubicBezTo>
                  <a:cubicBezTo>
                    <a:pt x="1752" y="442"/>
                    <a:pt x="1852" y="457"/>
                    <a:pt x="1947" y="487"/>
                  </a:cubicBezTo>
                  <a:cubicBezTo>
                    <a:pt x="1906" y="385"/>
                    <a:pt x="1845" y="290"/>
                    <a:pt x="1764" y="209"/>
                  </a:cubicBezTo>
                  <a:cubicBezTo>
                    <a:pt x="1621" y="72"/>
                    <a:pt x="1439" y="1"/>
                    <a:pt x="1247" y="1"/>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818836" y="3622027"/>
              <a:ext cx="46978" cy="28197"/>
            </a:xfrm>
            <a:custGeom>
              <a:avLst/>
              <a:gdLst/>
              <a:ahLst/>
              <a:cxnLst/>
              <a:rect l="l" t="t" r="r" b="b"/>
              <a:pathLst>
                <a:path w="1791" h="1075" extrusionOk="0">
                  <a:moveTo>
                    <a:pt x="1116" y="1"/>
                  </a:moveTo>
                  <a:cubicBezTo>
                    <a:pt x="964" y="1"/>
                    <a:pt x="800" y="45"/>
                    <a:pt x="638" y="139"/>
                  </a:cubicBezTo>
                  <a:cubicBezTo>
                    <a:pt x="299" y="342"/>
                    <a:pt x="1" y="749"/>
                    <a:pt x="1" y="1074"/>
                  </a:cubicBezTo>
                  <a:cubicBezTo>
                    <a:pt x="238" y="823"/>
                    <a:pt x="550" y="647"/>
                    <a:pt x="882" y="566"/>
                  </a:cubicBezTo>
                  <a:cubicBezTo>
                    <a:pt x="976" y="539"/>
                    <a:pt x="1071" y="526"/>
                    <a:pt x="1166" y="526"/>
                  </a:cubicBezTo>
                  <a:cubicBezTo>
                    <a:pt x="1380" y="526"/>
                    <a:pt x="1592" y="593"/>
                    <a:pt x="1771" y="715"/>
                  </a:cubicBezTo>
                  <a:cubicBezTo>
                    <a:pt x="1791" y="579"/>
                    <a:pt x="1757" y="430"/>
                    <a:pt x="1689" y="308"/>
                  </a:cubicBezTo>
                  <a:cubicBezTo>
                    <a:pt x="1568" y="112"/>
                    <a:pt x="1358" y="1"/>
                    <a:pt x="1116" y="1"/>
                  </a:cubicBezTo>
                  <a:close/>
                </a:path>
              </a:pathLst>
            </a:custGeom>
            <a:solidFill>
              <a:srgbClr val="4F6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1"/>
          <p:cNvSpPr/>
          <p:nvPr/>
        </p:nvSpPr>
        <p:spPr>
          <a:xfrm>
            <a:off x="398503" y="1927077"/>
            <a:ext cx="8416941" cy="765812"/>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txBox="1">
            <a:spLocks noGrp="1"/>
          </p:cNvSpPr>
          <p:nvPr>
            <p:ph type="title"/>
          </p:nvPr>
        </p:nvSpPr>
        <p:spPr>
          <a:xfrm>
            <a:off x="603717" y="1968488"/>
            <a:ext cx="81159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000"/>
          </a:p>
          <a:p>
            <a:pPr marL="0" lvl="0" indent="0" algn="ctr" rtl="0">
              <a:spcBef>
                <a:spcPts val="0"/>
              </a:spcBef>
              <a:spcAft>
                <a:spcPts val="0"/>
              </a:spcAft>
              <a:buNone/>
            </a:pPr>
            <a:r>
              <a:rPr lang="en" sz="3000"/>
              <a:t>實體接線圖</a:t>
            </a:r>
            <a:endParaRPr sz="3000"/>
          </a:p>
          <a:p>
            <a:pPr marL="0" lvl="0" indent="0" algn="ctr" rtl="0">
              <a:spcBef>
                <a:spcPts val="0"/>
              </a:spcBef>
              <a:spcAft>
                <a:spcPts val="0"/>
              </a:spcAft>
              <a:buNone/>
            </a:pPr>
            <a:endParaRPr sz="3000"/>
          </a:p>
        </p:txBody>
      </p:sp>
      <p:pic>
        <p:nvPicPr>
          <p:cNvPr id="825" name="Google Shape;825;p31"/>
          <p:cNvPicPr preferRelativeResize="0"/>
          <p:nvPr/>
        </p:nvPicPr>
        <p:blipFill rotWithShape="1">
          <a:blip r:embed="rId3">
            <a:alphaModFix/>
          </a:blip>
          <a:srcRect t="22296" b="22296"/>
          <a:stretch/>
        </p:blipFill>
        <p:spPr>
          <a:xfrm>
            <a:off x="-104300" y="2149569"/>
            <a:ext cx="1597861" cy="1000233"/>
          </a:xfrm>
          <a:prstGeom prst="rect">
            <a:avLst/>
          </a:prstGeom>
          <a:noFill/>
          <a:ln>
            <a:noFill/>
          </a:ln>
        </p:spPr>
      </p:pic>
      <p:pic>
        <p:nvPicPr>
          <p:cNvPr id="826" name="Google Shape;826;p31"/>
          <p:cNvPicPr preferRelativeResize="0"/>
          <p:nvPr/>
        </p:nvPicPr>
        <p:blipFill rotWithShape="1">
          <a:blip r:embed="rId4">
            <a:alphaModFix/>
          </a:blip>
          <a:srcRect t="25297" b="25302"/>
          <a:stretch/>
        </p:blipFill>
        <p:spPr>
          <a:xfrm>
            <a:off x="7238417" y="1377826"/>
            <a:ext cx="2062884" cy="1151330"/>
          </a:xfrm>
          <a:prstGeom prst="rect">
            <a:avLst/>
          </a:prstGeom>
          <a:noFill/>
          <a:ln>
            <a:noFill/>
          </a:ln>
        </p:spPr>
      </p:pic>
      <p:grpSp>
        <p:nvGrpSpPr>
          <p:cNvPr id="827" name="Google Shape;827;p31"/>
          <p:cNvGrpSpPr/>
          <p:nvPr/>
        </p:nvGrpSpPr>
        <p:grpSpPr>
          <a:xfrm>
            <a:off x="2814557" y="3438379"/>
            <a:ext cx="3514872" cy="1550586"/>
            <a:chOff x="3493455" y="1323291"/>
            <a:chExt cx="4937312" cy="2496919"/>
          </a:xfrm>
        </p:grpSpPr>
        <p:sp>
          <p:nvSpPr>
            <p:cNvPr id="828" name="Google Shape;828;p31"/>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31"/>
            <p:cNvGrpSpPr/>
            <p:nvPr/>
          </p:nvGrpSpPr>
          <p:grpSpPr>
            <a:xfrm>
              <a:off x="5720953" y="1708462"/>
              <a:ext cx="1096023" cy="1006498"/>
              <a:chOff x="5120462" y="3282793"/>
              <a:chExt cx="601219" cy="552111"/>
            </a:xfrm>
          </p:grpSpPr>
          <p:sp>
            <p:nvSpPr>
              <p:cNvPr id="944" name="Google Shape;944;p31"/>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7" name="Google Shape;947;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32"/>
          <p:cNvSpPr txBox="1"/>
          <p:nvPr/>
        </p:nvSpPr>
        <p:spPr>
          <a:xfrm>
            <a:off x="3812625" y="4583850"/>
            <a:ext cx="173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(六)  實體接線圖</a:t>
            </a:r>
            <a:endParaRPr>
              <a:solidFill>
                <a:schemeClr val="dk1"/>
              </a:solidFill>
              <a:latin typeface="Didact Gothic"/>
              <a:ea typeface="Didact Gothic"/>
              <a:cs typeface="Didact Gothic"/>
              <a:sym typeface="Didact Gothic"/>
            </a:endParaRPr>
          </a:p>
        </p:txBody>
      </p:sp>
      <p:sp>
        <p:nvSpPr>
          <p:cNvPr id="953" name="Google Shape;95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954" name="Google Shape;954;p32"/>
          <p:cNvPicPr preferRelativeResize="0"/>
          <p:nvPr/>
        </p:nvPicPr>
        <p:blipFill>
          <a:blip r:embed="rId3">
            <a:alphaModFix/>
          </a:blip>
          <a:stretch>
            <a:fillRect/>
          </a:stretch>
        </p:blipFill>
        <p:spPr>
          <a:xfrm>
            <a:off x="1835050" y="261875"/>
            <a:ext cx="5692749" cy="4235174"/>
          </a:xfrm>
          <a:prstGeom prst="rect">
            <a:avLst/>
          </a:prstGeom>
          <a:noFill/>
          <a:ln>
            <a:noFill/>
          </a:ln>
        </p:spPr>
      </p:pic>
      <p:pic>
        <p:nvPicPr>
          <p:cNvPr id="955" name="Google Shape;955;p32"/>
          <p:cNvPicPr preferRelativeResize="0"/>
          <p:nvPr/>
        </p:nvPicPr>
        <p:blipFill>
          <a:blip r:embed="rId4">
            <a:alphaModFix/>
          </a:blip>
          <a:stretch>
            <a:fillRect/>
          </a:stretch>
        </p:blipFill>
        <p:spPr>
          <a:xfrm>
            <a:off x="2761950" y="1498825"/>
            <a:ext cx="548701" cy="5113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3"/>
          <p:cNvSpPr/>
          <p:nvPr/>
        </p:nvSpPr>
        <p:spPr>
          <a:xfrm>
            <a:off x="398503" y="1927077"/>
            <a:ext cx="8416941" cy="765812"/>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txBox="1">
            <a:spLocks noGrp="1"/>
          </p:cNvSpPr>
          <p:nvPr>
            <p:ph type="title"/>
          </p:nvPr>
        </p:nvSpPr>
        <p:spPr>
          <a:xfrm>
            <a:off x="603717" y="1968488"/>
            <a:ext cx="81159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r>
              <a:rPr lang="en" sz="3000"/>
              <a:t>購買耗材實際金額與粗估金額若差</a:t>
            </a: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p:txBody>
      </p:sp>
      <p:pic>
        <p:nvPicPr>
          <p:cNvPr id="962" name="Google Shape;962;p33"/>
          <p:cNvPicPr preferRelativeResize="0"/>
          <p:nvPr/>
        </p:nvPicPr>
        <p:blipFill rotWithShape="1">
          <a:blip r:embed="rId3">
            <a:alphaModFix/>
          </a:blip>
          <a:srcRect t="22296" b="22296"/>
          <a:stretch/>
        </p:blipFill>
        <p:spPr>
          <a:xfrm>
            <a:off x="-104300" y="2149569"/>
            <a:ext cx="1597861" cy="1000233"/>
          </a:xfrm>
          <a:prstGeom prst="rect">
            <a:avLst/>
          </a:prstGeom>
          <a:noFill/>
          <a:ln>
            <a:noFill/>
          </a:ln>
        </p:spPr>
      </p:pic>
      <p:pic>
        <p:nvPicPr>
          <p:cNvPr id="963" name="Google Shape;963;p33"/>
          <p:cNvPicPr preferRelativeResize="0"/>
          <p:nvPr/>
        </p:nvPicPr>
        <p:blipFill rotWithShape="1">
          <a:blip r:embed="rId4">
            <a:alphaModFix/>
          </a:blip>
          <a:srcRect t="25297" b="25302"/>
          <a:stretch/>
        </p:blipFill>
        <p:spPr>
          <a:xfrm>
            <a:off x="7238417" y="1377826"/>
            <a:ext cx="2062884" cy="1151330"/>
          </a:xfrm>
          <a:prstGeom prst="rect">
            <a:avLst/>
          </a:prstGeom>
          <a:noFill/>
          <a:ln>
            <a:noFill/>
          </a:ln>
        </p:spPr>
      </p:pic>
      <p:grpSp>
        <p:nvGrpSpPr>
          <p:cNvPr id="964" name="Google Shape;964;p33"/>
          <p:cNvGrpSpPr/>
          <p:nvPr/>
        </p:nvGrpSpPr>
        <p:grpSpPr>
          <a:xfrm>
            <a:off x="2814557" y="3483879"/>
            <a:ext cx="3514872" cy="1550586"/>
            <a:chOff x="3493455" y="1323291"/>
            <a:chExt cx="4937312" cy="2496919"/>
          </a:xfrm>
        </p:grpSpPr>
        <p:sp>
          <p:nvSpPr>
            <p:cNvPr id="965" name="Google Shape;965;p33"/>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3"/>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3"/>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3"/>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3"/>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3"/>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3"/>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3"/>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3"/>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3"/>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3"/>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3"/>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3"/>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3"/>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3"/>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3"/>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3"/>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3"/>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3"/>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33"/>
            <p:cNvGrpSpPr/>
            <p:nvPr/>
          </p:nvGrpSpPr>
          <p:grpSpPr>
            <a:xfrm>
              <a:off x="5720953" y="1708462"/>
              <a:ext cx="1096023" cy="1006498"/>
              <a:chOff x="5120462" y="3282793"/>
              <a:chExt cx="601219" cy="552111"/>
            </a:xfrm>
          </p:grpSpPr>
          <p:sp>
            <p:nvSpPr>
              <p:cNvPr id="1081" name="Google Shape;1081;p33"/>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3"/>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3"/>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34"/>
          <p:cNvSpPr txBox="1"/>
          <p:nvPr/>
        </p:nvSpPr>
        <p:spPr>
          <a:xfrm>
            <a:off x="1368850" y="179664"/>
            <a:ext cx="12657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Secular One"/>
                <a:ea typeface="Secular One"/>
                <a:cs typeface="Secular One"/>
                <a:sym typeface="Secular One"/>
              </a:rPr>
              <a:t>原先預算</a:t>
            </a:r>
            <a:endParaRPr sz="2000" b="1">
              <a:solidFill>
                <a:schemeClr val="dk1"/>
              </a:solidFill>
              <a:latin typeface="Secular One"/>
              <a:ea typeface="Secular One"/>
              <a:cs typeface="Secular One"/>
              <a:sym typeface="Secular One"/>
            </a:endParaRPr>
          </a:p>
        </p:txBody>
      </p:sp>
      <p:sp>
        <p:nvSpPr>
          <p:cNvPr id="1090" name="Google Shape;1090;p34"/>
          <p:cNvSpPr/>
          <p:nvPr/>
        </p:nvSpPr>
        <p:spPr>
          <a:xfrm>
            <a:off x="4312838" y="2492039"/>
            <a:ext cx="465900" cy="2247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1091" name="Google Shape;1091;p34"/>
          <p:cNvSpPr txBox="1"/>
          <p:nvPr/>
        </p:nvSpPr>
        <p:spPr>
          <a:xfrm>
            <a:off x="6244525" y="179663"/>
            <a:ext cx="12657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Secular One"/>
                <a:ea typeface="Secular One"/>
                <a:cs typeface="Secular One"/>
                <a:sym typeface="Secular One"/>
              </a:rPr>
              <a:t>實際預算</a:t>
            </a:r>
            <a:endParaRPr sz="2000" b="1">
              <a:solidFill>
                <a:schemeClr val="dk1"/>
              </a:solidFill>
              <a:latin typeface="Secular One"/>
              <a:ea typeface="Secular One"/>
              <a:cs typeface="Secular One"/>
              <a:sym typeface="Secular One"/>
            </a:endParaRPr>
          </a:p>
        </p:txBody>
      </p:sp>
      <p:graphicFrame>
        <p:nvGraphicFramePr>
          <p:cNvPr id="1092" name="Google Shape;1092;p34"/>
          <p:cNvGraphicFramePr/>
          <p:nvPr/>
        </p:nvGraphicFramePr>
        <p:xfrm>
          <a:off x="254850" y="689939"/>
          <a:ext cx="3995600" cy="3296425"/>
        </p:xfrm>
        <a:graphic>
          <a:graphicData uri="http://schemas.openxmlformats.org/drawingml/2006/table">
            <a:tbl>
              <a:tblPr>
                <a:noFill/>
                <a:tableStyleId>{B1105CDC-9450-4BC7-AB31-BBEF48BFFD05}</a:tableStyleId>
              </a:tblPr>
              <a:tblGrid>
                <a:gridCol w="2981400">
                  <a:extLst>
                    <a:ext uri="{9D8B030D-6E8A-4147-A177-3AD203B41FA5}">
                      <a16:colId xmlns:a16="http://schemas.microsoft.com/office/drawing/2014/main" val="20000"/>
                    </a:ext>
                  </a:extLst>
                </a:gridCol>
                <a:gridCol w="1014200">
                  <a:extLst>
                    <a:ext uri="{9D8B030D-6E8A-4147-A177-3AD203B41FA5}">
                      <a16:colId xmlns:a16="http://schemas.microsoft.com/office/drawing/2014/main" val="20001"/>
                    </a:ext>
                  </a:extLst>
                </a:gridCol>
              </a:tblGrid>
              <a:tr h="277125">
                <a:tc>
                  <a:txBody>
                    <a:bodyPr/>
                    <a:lstStyle/>
                    <a:p>
                      <a:pPr marL="0" lvl="0" indent="0" algn="ctr" rtl="0">
                        <a:spcBef>
                          <a:spcPts val="0"/>
                        </a:spcBef>
                        <a:spcAft>
                          <a:spcPts val="0"/>
                        </a:spcAft>
                        <a:buNone/>
                      </a:pPr>
                      <a:r>
                        <a:rPr lang="en" sz="1500" b="1">
                          <a:solidFill>
                            <a:schemeClr val="dk1"/>
                          </a:solidFill>
                        </a:rPr>
                        <a:t>Servo motor</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$ 40</a:t>
                      </a:r>
                      <a:endParaRPr sz="1500" b="1">
                        <a:solidFill>
                          <a:schemeClr val="dk1"/>
                        </a:solidFill>
                      </a:endParaRPr>
                    </a:p>
                  </a:txBody>
                  <a:tcPr marL="91425" marR="91425" marT="91425" marB="91425"/>
                </a:tc>
                <a:extLst>
                  <a:ext uri="{0D108BD9-81ED-4DB2-BD59-A6C34878D82A}">
                    <a16:rowId xmlns:a16="http://schemas.microsoft.com/office/drawing/2014/main" val="10000"/>
                  </a:ext>
                </a:extLst>
              </a:tr>
              <a:tr h="408825">
                <a:tc>
                  <a:txBody>
                    <a:bodyPr/>
                    <a:lstStyle/>
                    <a:p>
                      <a:pPr marL="0" lvl="0" indent="0" algn="ctr" rtl="0">
                        <a:spcBef>
                          <a:spcPts val="0"/>
                        </a:spcBef>
                        <a:spcAft>
                          <a:spcPts val="0"/>
                        </a:spcAft>
                        <a:buNone/>
                      </a:pPr>
                      <a:r>
                        <a:rPr lang="en" sz="1500" b="1">
                          <a:solidFill>
                            <a:schemeClr val="dk1"/>
                          </a:solidFill>
                        </a:rPr>
                        <a:t>Arduino uno R3</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$ 100</a:t>
                      </a:r>
                      <a:endParaRPr sz="1500" b="1">
                        <a:solidFill>
                          <a:schemeClr val="dk1"/>
                        </a:solidFill>
                      </a:endParaRPr>
                    </a:p>
                  </a:txBody>
                  <a:tcPr marL="91425" marR="91425" marT="91425" marB="91425"/>
                </a:tc>
                <a:extLst>
                  <a:ext uri="{0D108BD9-81ED-4DB2-BD59-A6C34878D82A}">
                    <a16:rowId xmlns:a16="http://schemas.microsoft.com/office/drawing/2014/main" val="10001"/>
                  </a:ext>
                </a:extLst>
              </a:tr>
              <a:tr h="408825">
                <a:tc>
                  <a:txBody>
                    <a:bodyPr/>
                    <a:lstStyle/>
                    <a:p>
                      <a:pPr marL="0" lvl="0" indent="0" algn="ctr" rtl="0">
                        <a:spcBef>
                          <a:spcPts val="0"/>
                        </a:spcBef>
                        <a:spcAft>
                          <a:spcPts val="0"/>
                        </a:spcAft>
                        <a:buNone/>
                      </a:pPr>
                      <a:r>
                        <a:rPr lang="en" sz="1500" b="1">
                          <a:solidFill>
                            <a:schemeClr val="dk1"/>
                          </a:solidFill>
                        </a:rPr>
                        <a:t>Ultrasonic sensor</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$ 70</a:t>
                      </a:r>
                      <a:endParaRPr sz="1500" b="1">
                        <a:solidFill>
                          <a:schemeClr val="dk1"/>
                        </a:solidFill>
                      </a:endParaRPr>
                    </a:p>
                  </a:txBody>
                  <a:tcPr marL="91425" marR="91425" marT="91425" marB="91425"/>
                </a:tc>
                <a:extLst>
                  <a:ext uri="{0D108BD9-81ED-4DB2-BD59-A6C34878D82A}">
                    <a16:rowId xmlns:a16="http://schemas.microsoft.com/office/drawing/2014/main" val="10002"/>
                  </a:ext>
                </a:extLst>
              </a:tr>
              <a:tr h="408825">
                <a:tc>
                  <a:txBody>
                    <a:bodyPr/>
                    <a:lstStyle/>
                    <a:p>
                      <a:pPr marL="0" lvl="0" indent="0" algn="ctr" rtl="0">
                        <a:spcBef>
                          <a:spcPts val="0"/>
                        </a:spcBef>
                        <a:spcAft>
                          <a:spcPts val="0"/>
                        </a:spcAft>
                        <a:buNone/>
                      </a:pPr>
                      <a:r>
                        <a:rPr lang="en" sz="1500" b="1">
                          <a:solidFill>
                            <a:schemeClr val="dk1"/>
                          </a:solidFill>
                        </a:rPr>
                        <a:t>Inductive Proximity sensor</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$ 73</a:t>
                      </a:r>
                      <a:endParaRPr sz="1500" b="1">
                        <a:solidFill>
                          <a:schemeClr val="dk1"/>
                        </a:solidFill>
                      </a:endParaRPr>
                    </a:p>
                  </a:txBody>
                  <a:tcPr marL="91425" marR="91425" marT="91425" marB="91425"/>
                </a:tc>
                <a:extLst>
                  <a:ext uri="{0D108BD9-81ED-4DB2-BD59-A6C34878D82A}">
                    <a16:rowId xmlns:a16="http://schemas.microsoft.com/office/drawing/2014/main" val="10003"/>
                  </a:ext>
                </a:extLst>
              </a:tr>
              <a:tr h="416275">
                <a:tc>
                  <a:txBody>
                    <a:bodyPr/>
                    <a:lstStyle/>
                    <a:p>
                      <a:pPr marL="0" lvl="0" indent="0" algn="ctr" rtl="0">
                        <a:spcBef>
                          <a:spcPts val="0"/>
                        </a:spcBef>
                        <a:spcAft>
                          <a:spcPts val="0"/>
                        </a:spcAft>
                        <a:buNone/>
                      </a:pPr>
                      <a:r>
                        <a:rPr lang="en" sz="1500" b="1">
                          <a:solidFill>
                            <a:schemeClr val="dk1"/>
                          </a:solidFill>
                        </a:rPr>
                        <a:t>LDR Sensor</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$ 65</a:t>
                      </a:r>
                      <a:endParaRPr sz="1500" b="1">
                        <a:solidFill>
                          <a:schemeClr val="dk1"/>
                        </a:solidFill>
                      </a:endParaRPr>
                    </a:p>
                  </a:txBody>
                  <a:tcPr marL="91425" marR="91425" marT="91425" marB="91425"/>
                </a:tc>
                <a:extLst>
                  <a:ext uri="{0D108BD9-81ED-4DB2-BD59-A6C34878D82A}">
                    <a16:rowId xmlns:a16="http://schemas.microsoft.com/office/drawing/2014/main" val="10004"/>
                  </a:ext>
                </a:extLst>
              </a:tr>
              <a:tr h="408825">
                <a:tc>
                  <a:txBody>
                    <a:bodyPr/>
                    <a:lstStyle/>
                    <a:p>
                      <a:pPr marL="0" lvl="0" indent="0" algn="ctr" rtl="0">
                        <a:spcBef>
                          <a:spcPts val="0"/>
                        </a:spcBef>
                        <a:spcAft>
                          <a:spcPts val="0"/>
                        </a:spcAft>
                        <a:buNone/>
                      </a:pPr>
                      <a:r>
                        <a:rPr lang="en" sz="1500" b="1">
                          <a:solidFill>
                            <a:schemeClr val="dk1"/>
                          </a:solidFill>
                          <a:latin typeface="Roboto"/>
                          <a:ea typeface="Roboto"/>
                          <a:cs typeface="Roboto"/>
                          <a:sym typeface="Roboto"/>
                        </a:rPr>
                        <a:t>面包板</a:t>
                      </a:r>
                      <a:endParaRPr sz="1500" b="1">
                        <a:solidFill>
                          <a:schemeClr val="dk1"/>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$ 300</a:t>
                      </a:r>
                      <a:endParaRPr sz="1500" b="1">
                        <a:solidFill>
                          <a:schemeClr val="dk1"/>
                        </a:solidFill>
                      </a:endParaRPr>
                    </a:p>
                  </a:txBody>
                  <a:tcPr marL="91425" marR="91425" marT="91425" marB="91425"/>
                </a:tc>
                <a:extLst>
                  <a:ext uri="{0D108BD9-81ED-4DB2-BD59-A6C34878D82A}">
                    <a16:rowId xmlns:a16="http://schemas.microsoft.com/office/drawing/2014/main" val="10005"/>
                  </a:ext>
                </a:extLst>
              </a:tr>
              <a:tr h="408825">
                <a:tc>
                  <a:txBody>
                    <a:bodyPr/>
                    <a:lstStyle/>
                    <a:p>
                      <a:pPr marL="0" lvl="0" indent="0" algn="ctr" rtl="0">
                        <a:spcBef>
                          <a:spcPts val="0"/>
                        </a:spcBef>
                        <a:spcAft>
                          <a:spcPts val="0"/>
                        </a:spcAft>
                        <a:buNone/>
                      </a:pPr>
                      <a:r>
                        <a:rPr lang="en" sz="1500" b="1">
                          <a:solidFill>
                            <a:schemeClr val="dk1"/>
                          </a:solidFill>
                        </a:rPr>
                        <a:t>rubbish</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$ 0</a:t>
                      </a:r>
                      <a:endParaRPr sz="1500" b="1">
                        <a:solidFill>
                          <a:schemeClr val="dk1"/>
                        </a:solidFill>
                      </a:endParaRPr>
                    </a:p>
                  </a:txBody>
                  <a:tcPr marL="91425" marR="91425" marT="91425" marB="91425"/>
                </a:tc>
                <a:extLst>
                  <a:ext uri="{0D108BD9-81ED-4DB2-BD59-A6C34878D82A}">
                    <a16:rowId xmlns:a16="http://schemas.microsoft.com/office/drawing/2014/main" val="10006"/>
                  </a:ext>
                </a:extLst>
              </a:tr>
              <a:tr h="408825">
                <a:tc>
                  <a:txBody>
                    <a:bodyPr/>
                    <a:lstStyle/>
                    <a:p>
                      <a:pPr marL="0" lvl="0" indent="0" algn="ctr" rtl="0">
                        <a:spcBef>
                          <a:spcPts val="0"/>
                        </a:spcBef>
                        <a:spcAft>
                          <a:spcPts val="0"/>
                        </a:spcAft>
                        <a:buNone/>
                      </a:pPr>
                      <a:r>
                        <a:rPr lang="en" sz="1500" b="1">
                          <a:solidFill>
                            <a:srgbClr val="FF9900"/>
                          </a:solidFill>
                        </a:rPr>
                        <a:t>Total</a:t>
                      </a:r>
                      <a:endParaRPr sz="1500" b="1">
                        <a:solidFill>
                          <a:srgbClr val="516F86"/>
                        </a:solidFill>
                      </a:endParaRPr>
                    </a:p>
                  </a:txBody>
                  <a:tcPr marL="91425" marR="91425" marT="91425" marB="91425"/>
                </a:tc>
                <a:tc>
                  <a:txBody>
                    <a:bodyPr/>
                    <a:lstStyle/>
                    <a:p>
                      <a:pPr marL="0" lvl="0" indent="0" algn="ctr" rtl="0">
                        <a:spcBef>
                          <a:spcPts val="0"/>
                        </a:spcBef>
                        <a:spcAft>
                          <a:spcPts val="0"/>
                        </a:spcAft>
                        <a:buNone/>
                      </a:pPr>
                      <a:r>
                        <a:rPr lang="en" sz="1500" b="1">
                          <a:solidFill>
                            <a:srgbClr val="FF9900"/>
                          </a:solidFill>
                        </a:rPr>
                        <a:t>$ 648</a:t>
                      </a:r>
                      <a:endParaRPr sz="1500" b="1">
                        <a:solidFill>
                          <a:srgbClr val="516F86"/>
                        </a:solidFill>
                      </a:endParaRPr>
                    </a:p>
                  </a:txBody>
                  <a:tcPr marL="91425" marR="91425" marT="91425" marB="91425"/>
                </a:tc>
                <a:extLst>
                  <a:ext uri="{0D108BD9-81ED-4DB2-BD59-A6C34878D82A}">
                    <a16:rowId xmlns:a16="http://schemas.microsoft.com/office/drawing/2014/main" val="10007"/>
                  </a:ext>
                </a:extLst>
              </a:tr>
            </a:tbl>
          </a:graphicData>
        </a:graphic>
      </p:graphicFrame>
      <p:graphicFrame>
        <p:nvGraphicFramePr>
          <p:cNvPr id="1093" name="Google Shape;1093;p34"/>
          <p:cNvGraphicFramePr/>
          <p:nvPr/>
        </p:nvGraphicFramePr>
        <p:xfrm>
          <a:off x="4841150" y="634400"/>
          <a:ext cx="4176875" cy="4114500"/>
        </p:xfrm>
        <a:graphic>
          <a:graphicData uri="http://schemas.openxmlformats.org/drawingml/2006/table">
            <a:tbl>
              <a:tblPr>
                <a:noFill/>
                <a:tableStyleId>{B1105CDC-9450-4BC7-AB31-BBEF48BFFD05}</a:tableStyleId>
              </a:tblPr>
              <a:tblGrid>
                <a:gridCol w="3116675">
                  <a:extLst>
                    <a:ext uri="{9D8B030D-6E8A-4147-A177-3AD203B41FA5}">
                      <a16:colId xmlns:a16="http://schemas.microsoft.com/office/drawing/2014/main" val="20000"/>
                    </a:ext>
                  </a:extLst>
                </a:gridCol>
                <a:gridCol w="1060200">
                  <a:extLst>
                    <a:ext uri="{9D8B030D-6E8A-4147-A177-3AD203B41FA5}">
                      <a16:colId xmlns:a16="http://schemas.microsoft.com/office/drawing/2014/main" val="20001"/>
                    </a:ext>
                  </a:extLst>
                </a:gridCol>
              </a:tblGrid>
              <a:tr h="368975">
                <a:tc>
                  <a:txBody>
                    <a:bodyPr/>
                    <a:lstStyle/>
                    <a:p>
                      <a:pPr marL="0" lvl="0" indent="0" algn="ctr" rtl="0">
                        <a:spcBef>
                          <a:spcPts val="0"/>
                        </a:spcBef>
                        <a:spcAft>
                          <a:spcPts val="0"/>
                        </a:spcAft>
                        <a:buNone/>
                      </a:pPr>
                      <a:r>
                        <a:rPr lang="en" sz="1500" b="1">
                          <a:solidFill>
                            <a:schemeClr val="dk1"/>
                          </a:solidFill>
                        </a:rPr>
                        <a:t>Servo motor($70 *2)</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$ 140</a:t>
                      </a:r>
                      <a:endParaRPr sz="1500" b="1">
                        <a:solidFill>
                          <a:schemeClr val="dk1"/>
                        </a:solidFill>
                      </a:endParaRPr>
                    </a:p>
                  </a:txBody>
                  <a:tcPr marL="91425" marR="91425" marT="91425" marB="91425"/>
                </a:tc>
                <a:extLst>
                  <a:ext uri="{0D108BD9-81ED-4DB2-BD59-A6C34878D82A}">
                    <a16:rowId xmlns:a16="http://schemas.microsoft.com/office/drawing/2014/main" val="10000"/>
                  </a:ext>
                </a:extLst>
              </a:tr>
              <a:tr h="368975">
                <a:tc>
                  <a:txBody>
                    <a:bodyPr/>
                    <a:lstStyle/>
                    <a:p>
                      <a:pPr marL="0" lvl="0" indent="0" algn="ctr" rtl="0">
                        <a:spcBef>
                          <a:spcPts val="0"/>
                        </a:spcBef>
                        <a:spcAft>
                          <a:spcPts val="0"/>
                        </a:spcAft>
                        <a:buNone/>
                      </a:pPr>
                      <a:r>
                        <a:rPr lang="en" sz="1500" b="1">
                          <a:solidFill>
                            <a:schemeClr val="dk1"/>
                          </a:solidFill>
                        </a:rPr>
                        <a:t>Arduino uno R3</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a:t>
                      </a:r>
                      <a:r>
                        <a:rPr lang="en" sz="1500" b="1" u="sng">
                          <a:solidFill>
                            <a:schemeClr val="dk1"/>
                          </a:solidFill>
                        </a:rPr>
                        <a:t>100</a:t>
                      </a:r>
                      <a:endParaRPr sz="1500" b="1" u="sng">
                        <a:solidFill>
                          <a:schemeClr val="dk1"/>
                        </a:solidFill>
                      </a:endParaRPr>
                    </a:p>
                  </a:txBody>
                  <a:tcPr marL="91425" marR="91425" marT="91425" marB="91425"/>
                </a:tc>
                <a:extLst>
                  <a:ext uri="{0D108BD9-81ED-4DB2-BD59-A6C34878D82A}">
                    <a16:rowId xmlns:a16="http://schemas.microsoft.com/office/drawing/2014/main" val="10001"/>
                  </a:ext>
                </a:extLst>
              </a:tr>
              <a:tr h="368975">
                <a:tc>
                  <a:txBody>
                    <a:bodyPr/>
                    <a:lstStyle/>
                    <a:p>
                      <a:pPr marL="0" lvl="0" indent="0" algn="ctr" rtl="0">
                        <a:spcBef>
                          <a:spcPts val="0"/>
                        </a:spcBef>
                        <a:spcAft>
                          <a:spcPts val="0"/>
                        </a:spcAft>
                        <a:buNone/>
                      </a:pPr>
                      <a:r>
                        <a:rPr lang="en" sz="1500" b="1">
                          <a:solidFill>
                            <a:schemeClr val="dk1"/>
                          </a:solidFill>
                        </a:rPr>
                        <a:t>Ultrasonic sensor</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$ 55</a:t>
                      </a:r>
                      <a:endParaRPr sz="1500" b="1">
                        <a:solidFill>
                          <a:schemeClr val="dk1"/>
                        </a:solidFill>
                      </a:endParaRPr>
                    </a:p>
                  </a:txBody>
                  <a:tcPr marL="91425" marR="91425" marT="91425" marB="91425"/>
                </a:tc>
                <a:extLst>
                  <a:ext uri="{0D108BD9-81ED-4DB2-BD59-A6C34878D82A}">
                    <a16:rowId xmlns:a16="http://schemas.microsoft.com/office/drawing/2014/main" val="10002"/>
                  </a:ext>
                </a:extLst>
              </a:tr>
              <a:tr h="368975">
                <a:tc>
                  <a:txBody>
                    <a:bodyPr/>
                    <a:lstStyle/>
                    <a:p>
                      <a:pPr marL="0" lvl="0" indent="0" algn="ctr" rtl="0">
                        <a:spcBef>
                          <a:spcPts val="0"/>
                        </a:spcBef>
                        <a:spcAft>
                          <a:spcPts val="0"/>
                        </a:spcAft>
                        <a:buNone/>
                      </a:pPr>
                      <a:r>
                        <a:rPr lang="en" sz="1500" b="1">
                          <a:solidFill>
                            <a:schemeClr val="dk1"/>
                          </a:solidFill>
                        </a:rPr>
                        <a:t>Inductive Proximity sensor</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$ 137</a:t>
                      </a:r>
                      <a:endParaRPr sz="1500" b="1">
                        <a:solidFill>
                          <a:schemeClr val="dk1"/>
                        </a:solidFill>
                      </a:endParaRPr>
                    </a:p>
                  </a:txBody>
                  <a:tcPr marL="91425" marR="91425" marT="91425" marB="91425"/>
                </a:tc>
                <a:extLst>
                  <a:ext uri="{0D108BD9-81ED-4DB2-BD59-A6C34878D82A}">
                    <a16:rowId xmlns:a16="http://schemas.microsoft.com/office/drawing/2014/main" val="10003"/>
                  </a:ext>
                </a:extLst>
              </a:tr>
              <a:tr h="368975">
                <a:tc>
                  <a:txBody>
                    <a:bodyPr/>
                    <a:lstStyle/>
                    <a:p>
                      <a:pPr marL="0" lvl="0" indent="0" algn="ctr" rtl="0">
                        <a:spcBef>
                          <a:spcPts val="0"/>
                        </a:spcBef>
                        <a:spcAft>
                          <a:spcPts val="0"/>
                        </a:spcAft>
                        <a:buNone/>
                      </a:pPr>
                      <a:r>
                        <a:rPr lang="en" sz="1500" b="1">
                          <a:solidFill>
                            <a:schemeClr val="dk1"/>
                          </a:solidFill>
                        </a:rPr>
                        <a:t>LDR Sensor</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$ 20</a:t>
                      </a:r>
                      <a:endParaRPr sz="1500" b="1">
                        <a:solidFill>
                          <a:schemeClr val="dk1"/>
                        </a:solidFill>
                      </a:endParaRPr>
                    </a:p>
                  </a:txBody>
                  <a:tcPr marL="91425" marR="91425" marT="91425" marB="91425"/>
                </a:tc>
                <a:extLst>
                  <a:ext uri="{0D108BD9-81ED-4DB2-BD59-A6C34878D82A}">
                    <a16:rowId xmlns:a16="http://schemas.microsoft.com/office/drawing/2014/main" val="10004"/>
                  </a:ext>
                </a:extLst>
              </a:tr>
              <a:tr h="368975">
                <a:tc>
                  <a:txBody>
                    <a:bodyPr/>
                    <a:lstStyle/>
                    <a:p>
                      <a:pPr marL="0" lvl="0" indent="0" algn="ctr" rtl="0">
                        <a:spcBef>
                          <a:spcPts val="0"/>
                        </a:spcBef>
                        <a:spcAft>
                          <a:spcPts val="0"/>
                        </a:spcAft>
                        <a:buNone/>
                      </a:pPr>
                      <a:r>
                        <a:rPr lang="en" sz="1500" b="1">
                          <a:solidFill>
                            <a:schemeClr val="dk1"/>
                          </a:solidFill>
                          <a:latin typeface="Roboto"/>
                          <a:ea typeface="Roboto"/>
                          <a:cs typeface="Roboto"/>
                          <a:sym typeface="Roboto"/>
                        </a:rPr>
                        <a:t>面包板    </a:t>
                      </a:r>
                      <a:endParaRPr sz="1500" b="1">
                        <a:solidFill>
                          <a:schemeClr val="dk1"/>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a:t>
                      </a:r>
                      <a:r>
                        <a:rPr lang="en" sz="1500" b="1" u="sng">
                          <a:solidFill>
                            <a:schemeClr val="dk1"/>
                          </a:solidFill>
                        </a:rPr>
                        <a:t>115</a:t>
                      </a:r>
                      <a:endParaRPr sz="1500" b="1" u="sng">
                        <a:solidFill>
                          <a:schemeClr val="dk1"/>
                        </a:solidFill>
                      </a:endParaRPr>
                    </a:p>
                  </a:txBody>
                  <a:tcPr marL="91425" marR="91425" marT="91425" marB="91425"/>
                </a:tc>
                <a:extLst>
                  <a:ext uri="{0D108BD9-81ED-4DB2-BD59-A6C34878D82A}">
                    <a16:rowId xmlns:a16="http://schemas.microsoft.com/office/drawing/2014/main" val="10005"/>
                  </a:ext>
                </a:extLst>
              </a:tr>
              <a:tr h="368975">
                <a:tc>
                  <a:txBody>
                    <a:bodyPr/>
                    <a:lstStyle/>
                    <a:p>
                      <a:pPr marL="0" lvl="0" indent="0" algn="ctr" rtl="0">
                        <a:spcBef>
                          <a:spcPts val="0"/>
                        </a:spcBef>
                        <a:spcAft>
                          <a:spcPts val="0"/>
                        </a:spcAft>
                        <a:buNone/>
                      </a:pPr>
                      <a:r>
                        <a:rPr lang="en" sz="1500" b="1">
                          <a:solidFill>
                            <a:schemeClr val="dk1"/>
                          </a:solidFill>
                        </a:rPr>
                        <a:t>9V電池               </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$ 90</a:t>
                      </a:r>
                      <a:endParaRPr sz="1500" b="1">
                        <a:solidFill>
                          <a:schemeClr val="dk1"/>
                        </a:solidFill>
                      </a:endParaRPr>
                    </a:p>
                  </a:txBody>
                  <a:tcPr marL="91425" marR="91425" marT="91425" marB="91425"/>
                </a:tc>
                <a:extLst>
                  <a:ext uri="{0D108BD9-81ED-4DB2-BD59-A6C34878D82A}">
                    <a16:rowId xmlns:a16="http://schemas.microsoft.com/office/drawing/2014/main" val="10006"/>
                  </a:ext>
                </a:extLst>
              </a:tr>
              <a:tr h="368975">
                <a:tc>
                  <a:txBody>
                    <a:bodyPr/>
                    <a:lstStyle/>
                    <a:p>
                      <a:pPr marL="0" lvl="0" indent="0" algn="ctr" rtl="0">
                        <a:spcBef>
                          <a:spcPts val="0"/>
                        </a:spcBef>
                        <a:spcAft>
                          <a:spcPts val="0"/>
                        </a:spcAft>
                        <a:buNone/>
                      </a:pPr>
                      <a:r>
                        <a:rPr lang="en" sz="1500" b="1">
                          <a:solidFill>
                            <a:schemeClr val="dk1"/>
                          </a:solidFill>
                        </a:rPr>
                        <a:t>電烙鐵 (焊接用)          </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a:t>
                      </a:r>
                      <a:r>
                        <a:rPr lang="en" sz="1500" b="1" u="sng">
                          <a:solidFill>
                            <a:schemeClr val="dk1"/>
                          </a:solidFill>
                        </a:rPr>
                        <a:t>80</a:t>
                      </a:r>
                      <a:endParaRPr sz="1500" b="1" u="sng">
                        <a:solidFill>
                          <a:schemeClr val="dk1"/>
                        </a:solidFill>
                      </a:endParaRPr>
                    </a:p>
                  </a:txBody>
                  <a:tcPr marL="91425" marR="91425" marT="91425" marB="91425"/>
                </a:tc>
                <a:extLst>
                  <a:ext uri="{0D108BD9-81ED-4DB2-BD59-A6C34878D82A}">
                    <a16:rowId xmlns:a16="http://schemas.microsoft.com/office/drawing/2014/main" val="10007"/>
                  </a:ext>
                </a:extLst>
              </a:tr>
              <a:tr h="368975">
                <a:tc>
                  <a:txBody>
                    <a:bodyPr/>
                    <a:lstStyle/>
                    <a:p>
                      <a:pPr marL="0" lvl="0" indent="0" algn="ctr" rtl="0">
                        <a:spcBef>
                          <a:spcPts val="0"/>
                        </a:spcBef>
                        <a:spcAft>
                          <a:spcPts val="0"/>
                        </a:spcAft>
                        <a:buNone/>
                      </a:pPr>
                      <a:r>
                        <a:rPr lang="en" sz="1500" b="1">
                          <a:solidFill>
                            <a:schemeClr val="dk1"/>
                          </a:solidFill>
                        </a:rPr>
                        <a:t>錫絲(100g)</a:t>
                      </a:r>
                      <a:endParaRPr sz="1500" b="1">
                        <a:solidFill>
                          <a:schemeClr val="dk1"/>
                        </a:solidFill>
                      </a:endParaRPr>
                    </a:p>
                  </a:txBody>
                  <a:tcPr marL="91425" marR="91425" marT="91425" marB="91425"/>
                </a:tc>
                <a:tc>
                  <a:txBody>
                    <a:bodyPr/>
                    <a:lstStyle/>
                    <a:p>
                      <a:pPr marL="0" lvl="0" indent="0" algn="ctr" rtl="0">
                        <a:spcBef>
                          <a:spcPts val="0"/>
                        </a:spcBef>
                        <a:spcAft>
                          <a:spcPts val="0"/>
                        </a:spcAft>
                        <a:buNone/>
                      </a:pPr>
                      <a:r>
                        <a:rPr lang="en" sz="1500" b="1">
                          <a:solidFill>
                            <a:schemeClr val="dk1"/>
                          </a:solidFill>
                        </a:rPr>
                        <a:t>$</a:t>
                      </a:r>
                      <a:r>
                        <a:rPr lang="en" sz="1500" b="1" u="sng">
                          <a:solidFill>
                            <a:schemeClr val="dk1"/>
                          </a:solidFill>
                        </a:rPr>
                        <a:t>75</a:t>
                      </a:r>
                      <a:endParaRPr sz="1500" b="1" u="sng">
                        <a:solidFill>
                          <a:schemeClr val="dk1"/>
                        </a:solidFill>
                      </a:endParaRPr>
                    </a:p>
                  </a:txBody>
                  <a:tcPr marL="91425" marR="91425" marT="91425" marB="91425"/>
                </a:tc>
                <a:extLst>
                  <a:ext uri="{0D108BD9-81ED-4DB2-BD59-A6C34878D82A}">
                    <a16:rowId xmlns:a16="http://schemas.microsoft.com/office/drawing/2014/main" val="10008"/>
                  </a:ext>
                </a:extLst>
              </a:tr>
              <a:tr h="368975">
                <a:tc>
                  <a:txBody>
                    <a:bodyPr/>
                    <a:lstStyle/>
                    <a:p>
                      <a:pPr marL="0" lvl="0" indent="0" algn="ctr" rtl="0">
                        <a:spcBef>
                          <a:spcPts val="0"/>
                        </a:spcBef>
                        <a:spcAft>
                          <a:spcPts val="0"/>
                        </a:spcAft>
                        <a:buNone/>
                      </a:pPr>
                      <a:r>
                        <a:rPr lang="en" sz="1500" b="1">
                          <a:solidFill>
                            <a:srgbClr val="FF9900"/>
                          </a:solidFill>
                        </a:rPr>
                        <a:t>Total</a:t>
                      </a:r>
                      <a:endParaRPr sz="1500" b="1">
                        <a:solidFill>
                          <a:srgbClr val="516F86"/>
                        </a:solidFill>
                      </a:endParaRPr>
                    </a:p>
                  </a:txBody>
                  <a:tcPr marL="91425" marR="91425" marT="91425" marB="91425"/>
                </a:tc>
                <a:tc>
                  <a:txBody>
                    <a:bodyPr/>
                    <a:lstStyle/>
                    <a:p>
                      <a:pPr marL="0" lvl="0" indent="0" algn="ctr" rtl="0">
                        <a:spcBef>
                          <a:spcPts val="0"/>
                        </a:spcBef>
                        <a:spcAft>
                          <a:spcPts val="0"/>
                        </a:spcAft>
                        <a:buNone/>
                      </a:pPr>
                      <a:r>
                        <a:rPr lang="en" sz="1500" b="1">
                          <a:solidFill>
                            <a:srgbClr val="FF9900"/>
                          </a:solidFill>
                        </a:rPr>
                        <a:t>$ 812</a:t>
                      </a:r>
                      <a:endParaRPr sz="1500" b="1">
                        <a:solidFill>
                          <a:srgbClr val="516F86"/>
                        </a:solidFill>
                      </a:endParaRPr>
                    </a:p>
                  </a:txBody>
                  <a:tcPr marL="91425" marR="91425" marT="91425" marB="91425"/>
                </a:tc>
                <a:extLst>
                  <a:ext uri="{0D108BD9-81ED-4DB2-BD59-A6C34878D82A}">
                    <a16:rowId xmlns:a16="http://schemas.microsoft.com/office/drawing/2014/main" val="10009"/>
                  </a:ext>
                </a:extLst>
              </a:tr>
            </a:tbl>
          </a:graphicData>
        </a:graphic>
      </p:graphicFrame>
      <p:sp>
        <p:nvSpPr>
          <p:cNvPr id="1094" name="Google Shape;1094;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095" name="Google Shape;1095;p34"/>
          <p:cNvSpPr txBox="1"/>
          <p:nvPr/>
        </p:nvSpPr>
        <p:spPr>
          <a:xfrm>
            <a:off x="7358175" y="3530623"/>
            <a:ext cx="742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New!!</a:t>
            </a:r>
            <a:endParaRPr sz="1200">
              <a:solidFill>
                <a:srgbClr val="FF0000"/>
              </a:solidFill>
              <a:latin typeface="Didact Gothic"/>
              <a:ea typeface="Didact Gothic"/>
              <a:cs typeface="Didact Gothic"/>
              <a:sym typeface="Didact Gothic"/>
            </a:endParaRPr>
          </a:p>
        </p:txBody>
      </p:sp>
      <p:sp>
        <p:nvSpPr>
          <p:cNvPr id="1096" name="Google Shape;1096;p34"/>
          <p:cNvSpPr txBox="1"/>
          <p:nvPr/>
        </p:nvSpPr>
        <p:spPr>
          <a:xfrm>
            <a:off x="7358175" y="3986373"/>
            <a:ext cx="742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New!!</a:t>
            </a:r>
            <a:endParaRPr sz="1200">
              <a:solidFill>
                <a:srgbClr val="FF0000"/>
              </a:solidFill>
              <a:latin typeface="Didact Gothic"/>
              <a:ea typeface="Didact Gothic"/>
              <a:cs typeface="Didact Gothic"/>
              <a:sym typeface="Didact Gothic"/>
            </a:endParaRPr>
          </a:p>
        </p:txBody>
      </p:sp>
      <p:sp>
        <p:nvSpPr>
          <p:cNvPr id="1097" name="Google Shape;1097;p34"/>
          <p:cNvSpPr txBox="1"/>
          <p:nvPr/>
        </p:nvSpPr>
        <p:spPr>
          <a:xfrm>
            <a:off x="7358175" y="3131575"/>
            <a:ext cx="742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0000"/>
                </a:solidFill>
              </a:rPr>
              <a:t>New!!</a:t>
            </a:r>
            <a:endParaRPr sz="1200">
              <a:solidFill>
                <a:srgbClr val="FF0000"/>
              </a:solidFill>
              <a:latin typeface="Didact Gothic"/>
              <a:ea typeface="Didact Gothic"/>
              <a:cs typeface="Didact Gothic"/>
              <a:sym typeface="Didact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91"/>
                                        </p:tgtEl>
                                        <p:attrNameLst>
                                          <p:attrName>style.visibility</p:attrName>
                                        </p:attrNameLst>
                                      </p:cBhvr>
                                      <p:to>
                                        <p:strVal val="visible"/>
                                      </p:to>
                                    </p:set>
                                    <p:anim calcmode="lin" valueType="num">
                                      <p:cBhvr additive="base">
                                        <p:cTn id="7" dur="1000"/>
                                        <p:tgtEl>
                                          <p:spTgt spid="109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93"/>
                                        </p:tgtEl>
                                        <p:attrNameLst>
                                          <p:attrName>style.visibility</p:attrName>
                                        </p:attrNameLst>
                                      </p:cBhvr>
                                      <p:to>
                                        <p:strVal val="visible"/>
                                      </p:to>
                                    </p:set>
                                    <p:anim calcmode="lin" valueType="num">
                                      <p:cBhvr additive="base">
                                        <p:cTn id="10" dur="1000"/>
                                        <p:tgtEl>
                                          <p:spTgt spid="1093"/>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0"/>
                                        </p:tgtEl>
                                        <p:attrNameLst>
                                          <p:attrName>style.visibility</p:attrName>
                                        </p:attrNameLst>
                                      </p:cBhvr>
                                      <p:to>
                                        <p:strVal val="visible"/>
                                      </p:to>
                                    </p:set>
                                    <p:anim calcmode="lin" valueType="num">
                                      <p:cBhvr additive="base">
                                        <p:cTn id="13" dur="1000"/>
                                        <p:tgtEl>
                                          <p:spTgt spid="1090"/>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9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9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9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35"/>
          <p:cNvSpPr/>
          <p:nvPr/>
        </p:nvSpPr>
        <p:spPr>
          <a:xfrm>
            <a:off x="398503" y="1927077"/>
            <a:ext cx="8416941" cy="765812"/>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5"/>
          <p:cNvSpPr txBox="1">
            <a:spLocks noGrp="1"/>
          </p:cNvSpPr>
          <p:nvPr>
            <p:ph type="title"/>
          </p:nvPr>
        </p:nvSpPr>
        <p:spPr>
          <a:xfrm>
            <a:off x="603717" y="1968488"/>
            <a:ext cx="81159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r>
              <a:rPr lang="en" sz="3000"/>
              <a:t>實作遇到的問題以及如何解決?</a:t>
            </a: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p:txBody>
      </p:sp>
      <p:pic>
        <p:nvPicPr>
          <p:cNvPr id="1104" name="Google Shape;1104;p35"/>
          <p:cNvPicPr preferRelativeResize="0"/>
          <p:nvPr/>
        </p:nvPicPr>
        <p:blipFill rotWithShape="1">
          <a:blip r:embed="rId3">
            <a:alphaModFix/>
          </a:blip>
          <a:srcRect t="22296" b="22296"/>
          <a:stretch/>
        </p:blipFill>
        <p:spPr>
          <a:xfrm>
            <a:off x="-104300" y="2149569"/>
            <a:ext cx="1597861" cy="1000233"/>
          </a:xfrm>
          <a:prstGeom prst="rect">
            <a:avLst/>
          </a:prstGeom>
          <a:noFill/>
          <a:ln>
            <a:noFill/>
          </a:ln>
        </p:spPr>
      </p:pic>
      <p:pic>
        <p:nvPicPr>
          <p:cNvPr id="1105" name="Google Shape;1105;p35"/>
          <p:cNvPicPr preferRelativeResize="0"/>
          <p:nvPr/>
        </p:nvPicPr>
        <p:blipFill rotWithShape="1">
          <a:blip r:embed="rId4">
            <a:alphaModFix/>
          </a:blip>
          <a:srcRect t="25297" b="25302"/>
          <a:stretch/>
        </p:blipFill>
        <p:spPr>
          <a:xfrm>
            <a:off x="7238417" y="1377826"/>
            <a:ext cx="2062884" cy="1151330"/>
          </a:xfrm>
          <a:prstGeom prst="rect">
            <a:avLst/>
          </a:prstGeom>
          <a:noFill/>
          <a:ln>
            <a:noFill/>
          </a:ln>
        </p:spPr>
      </p:pic>
      <p:grpSp>
        <p:nvGrpSpPr>
          <p:cNvPr id="1106" name="Google Shape;1106;p35"/>
          <p:cNvGrpSpPr/>
          <p:nvPr/>
        </p:nvGrpSpPr>
        <p:grpSpPr>
          <a:xfrm>
            <a:off x="2590195" y="3472504"/>
            <a:ext cx="3514872" cy="1550586"/>
            <a:chOff x="3493455" y="1323291"/>
            <a:chExt cx="4937312" cy="2496919"/>
          </a:xfrm>
        </p:grpSpPr>
        <p:sp>
          <p:nvSpPr>
            <p:cNvPr id="1107" name="Google Shape;1107;p35"/>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5"/>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5"/>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5"/>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5"/>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5"/>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5"/>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5"/>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5"/>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5"/>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5"/>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5"/>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5"/>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5"/>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5"/>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5"/>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5"/>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5"/>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5"/>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5"/>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5"/>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5"/>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5"/>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5"/>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5"/>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5"/>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5"/>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5"/>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5"/>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5"/>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5"/>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5"/>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5"/>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5"/>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5"/>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5"/>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5"/>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5"/>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5"/>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5"/>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5"/>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5"/>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5"/>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5"/>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5"/>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5"/>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5"/>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5"/>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5"/>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5"/>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5"/>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5"/>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5"/>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5"/>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35"/>
            <p:cNvGrpSpPr/>
            <p:nvPr/>
          </p:nvGrpSpPr>
          <p:grpSpPr>
            <a:xfrm>
              <a:off x="5720953" y="1708462"/>
              <a:ext cx="1096023" cy="1006498"/>
              <a:chOff x="5120462" y="3282793"/>
              <a:chExt cx="601219" cy="552111"/>
            </a:xfrm>
          </p:grpSpPr>
          <p:sp>
            <p:nvSpPr>
              <p:cNvPr id="1223" name="Google Shape;1223;p35"/>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6" name="Google Shape;1226;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36"/>
          <p:cNvSpPr txBox="1">
            <a:spLocks noGrp="1"/>
          </p:cNvSpPr>
          <p:nvPr>
            <p:ph type="title"/>
          </p:nvPr>
        </p:nvSpPr>
        <p:spPr>
          <a:xfrm>
            <a:off x="1808563" y="3872226"/>
            <a:ext cx="17610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latin typeface="Didact Gothic"/>
                <a:ea typeface="Didact Gothic"/>
                <a:cs typeface="Didact Gothic"/>
                <a:sym typeface="Didact Gothic"/>
              </a:rPr>
              <a:t>圖 (七)  設計架構</a:t>
            </a:r>
            <a:endParaRPr sz="2000"/>
          </a:p>
        </p:txBody>
      </p:sp>
      <p:pic>
        <p:nvPicPr>
          <p:cNvPr id="1232" name="Google Shape;1232;p36"/>
          <p:cNvPicPr preferRelativeResize="0"/>
          <p:nvPr/>
        </p:nvPicPr>
        <p:blipFill>
          <a:blip r:embed="rId3">
            <a:alphaModFix/>
          </a:blip>
          <a:stretch>
            <a:fillRect/>
          </a:stretch>
        </p:blipFill>
        <p:spPr>
          <a:xfrm>
            <a:off x="-236179" y="3729050"/>
            <a:ext cx="1458163" cy="1455250"/>
          </a:xfrm>
          <a:prstGeom prst="rect">
            <a:avLst/>
          </a:prstGeom>
          <a:noFill/>
          <a:ln>
            <a:noFill/>
          </a:ln>
        </p:spPr>
      </p:pic>
      <p:sp>
        <p:nvSpPr>
          <p:cNvPr id="1233" name="Google Shape;1233;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234" name="Google Shape;1234;p36"/>
          <p:cNvSpPr txBox="1">
            <a:spLocks noGrp="1"/>
          </p:cNvSpPr>
          <p:nvPr>
            <p:ph type="title"/>
          </p:nvPr>
        </p:nvSpPr>
        <p:spPr>
          <a:xfrm>
            <a:off x="5658225" y="3940249"/>
            <a:ext cx="2006700" cy="459000"/>
          </a:xfrm>
          <a:prstGeom prst="rect">
            <a:avLst/>
          </a:prstGeom>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endParaRPr sz="2000">
              <a:solidFill>
                <a:srgbClr val="4223A5"/>
              </a:solidFill>
            </a:endParaRPr>
          </a:p>
          <a:p>
            <a:pPr marL="0" lvl="0" indent="0" algn="ctr" rtl="0">
              <a:lnSpc>
                <a:spcPct val="120000"/>
              </a:lnSpc>
              <a:spcBef>
                <a:spcPts val="0"/>
              </a:spcBef>
              <a:spcAft>
                <a:spcPts val="0"/>
              </a:spcAft>
              <a:buNone/>
            </a:pPr>
            <a:endParaRPr sz="1400">
              <a:solidFill>
                <a:schemeClr val="dk1"/>
              </a:solidFill>
              <a:latin typeface="Didact Gothic"/>
              <a:ea typeface="Didact Gothic"/>
              <a:cs typeface="Didact Gothic"/>
              <a:sym typeface="Didact Gothic"/>
            </a:endParaRPr>
          </a:p>
          <a:p>
            <a:pPr marL="0" lvl="0" indent="0" algn="ctr" rtl="0">
              <a:lnSpc>
                <a:spcPct val="120000"/>
              </a:lnSpc>
              <a:spcBef>
                <a:spcPts val="0"/>
              </a:spcBef>
              <a:spcAft>
                <a:spcPts val="0"/>
              </a:spcAft>
              <a:buNone/>
            </a:pPr>
            <a:endParaRPr sz="1400">
              <a:solidFill>
                <a:schemeClr val="dk1"/>
              </a:solidFill>
              <a:latin typeface="Didact Gothic"/>
              <a:ea typeface="Didact Gothic"/>
              <a:cs typeface="Didact Gothic"/>
              <a:sym typeface="Didact Gothic"/>
            </a:endParaRPr>
          </a:p>
          <a:p>
            <a:pPr marL="0" lvl="0" indent="0" algn="ctr" rtl="0">
              <a:lnSpc>
                <a:spcPct val="120000"/>
              </a:lnSpc>
              <a:spcBef>
                <a:spcPts val="0"/>
              </a:spcBef>
              <a:spcAft>
                <a:spcPts val="0"/>
              </a:spcAft>
              <a:buNone/>
            </a:pPr>
            <a:r>
              <a:rPr lang="en" sz="1400">
                <a:solidFill>
                  <a:schemeClr val="dk1"/>
                </a:solidFill>
                <a:latin typeface="Didact Gothic"/>
                <a:ea typeface="Didact Gothic"/>
                <a:cs typeface="Didact Gothic"/>
                <a:sym typeface="Didact Gothic"/>
              </a:rPr>
              <a:t>圖 (八)  伺服馬達螺旋槳</a:t>
            </a:r>
            <a:endParaRPr sz="2000"/>
          </a:p>
          <a:p>
            <a:pPr marL="0" lvl="0" indent="0" algn="ctr" rtl="0">
              <a:lnSpc>
                <a:spcPct val="120000"/>
              </a:lnSpc>
              <a:spcBef>
                <a:spcPts val="0"/>
              </a:spcBef>
              <a:spcAft>
                <a:spcPts val="0"/>
              </a:spcAft>
              <a:buNone/>
            </a:pPr>
            <a:endParaRPr sz="1400">
              <a:solidFill>
                <a:schemeClr val="dk1"/>
              </a:solidFill>
              <a:latin typeface="Didact Gothic"/>
              <a:ea typeface="Didact Gothic"/>
              <a:cs typeface="Didact Gothic"/>
              <a:sym typeface="Didact Gothic"/>
            </a:endParaRPr>
          </a:p>
          <a:p>
            <a:pPr marL="0" lvl="0" indent="0" algn="l" rtl="0">
              <a:lnSpc>
                <a:spcPct val="115000"/>
              </a:lnSpc>
              <a:spcBef>
                <a:spcPts val="0"/>
              </a:spcBef>
              <a:spcAft>
                <a:spcPts val="0"/>
              </a:spcAft>
              <a:buNone/>
            </a:pPr>
            <a:endParaRPr sz="2000">
              <a:solidFill>
                <a:srgbClr val="4223A5"/>
              </a:solidFill>
            </a:endParaRPr>
          </a:p>
          <a:p>
            <a:pPr marL="0" lvl="0" indent="0" algn="ctr" rtl="0">
              <a:spcBef>
                <a:spcPts val="0"/>
              </a:spcBef>
              <a:spcAft>
                <a:spcPts val="0"/>
              </a:spcAft>
              <a:buNone/>
            </a:pPr>
            <a:endParaRPr sz="2000"/>
          </a:p>
        </p:txBody>
      </p:sp>
      <p:sp>
        <p:nvSpPr>
          <p:cNvPr id="1235" name="Google Shape;1235;p36"/>
          <p:cNvSpPr txBox="1"/>
          <p:nvPr/>
        </p:nvSpPr>
        <p:spPr>
          <a:xfrm>
            <a:off x="1602975" y="113525"/>
            <a:ext cx="633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這次我們實作遇到的問題主要分成以下五點:</a:t>
            </a:r>
            <a:endParaRPr b="1">
              <a:solidFill>
                <a:schemeClr val="dk1"/>
              </a:solidFill>
              <a:latin typeface="Didact Gothic"/>
              <a:ea typeface="Didact Gothic"/>
              <a:cs typeface="Didact Gothic"/>
              <a:sym typeface="Didact Gothic"/>
            </a:endParaRPr>
          </a:p>
        </p:txBody>
      </p:sp>
      <p:pic>
        <p:nvPicPr>
          <p:cNvPr id="1236" name="Google Shape;1236;p36"/>
          <p:cNvPicPr preferRelativeResize="0"/>
          <p:nvPr/>
        </p:nvPicPr>
        <p:blipFill>
          <a:blip r:embed="rId4">
            <a:alphaModFix/>
          </a:blip>
          <a:stretch>
            <a:fillRect/>
          </a:stretch>
        </p:blipFill>
        <p:spPr>
          <a:xfrm>
            <a:off x="5658225" y="964572"/>
            <a:ext cx="2006699" cy="2675006"/>
          </a:xfrm>
          <a:prstGeom prst="rect">
            <a:avLst/>
          </a:prstGeom>
          <a:noFill/>
          <a:ln>
            <a:noFill/>
          </a:ln>
        </p:spPr>
      </p:pic>
      <p:pic>
        <p:nvPicPr>
          <p:cNvPr id="1237" name="Google Shape;1237;p36"/>
          <p:cNvPicPr preferRelativeResize="0"/>
          <p:nvPr/>
        </p:nvPicPr>
        <p:blipFill>
          <a:blip r:embed="rId5">
            <a:alphaModFix/>
          </a:blip>
          <a:stretch>
            <a:fillRect/>
          </a:stretch>
        </p:blipFill>
        <p:spPr>
          <a:xfrm>
            <a:off x="1685725" y="965927"/>
            <a:ext cx="2006699" cy="2674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37"/>
          <p:cNvSpPr txBox="1">
            <a:spLocks noGrp="1"/>
          </p:cNvSpPr>
          <p:nvPr>
            <p:ph type="title"/>
          </p:nvPr>
        </p:nvSpPr>
        <p:spPr>
          <a:xfrm>
            <a:off x="1617166" y="912375"/>
            <a:ext cx="2328300" cy="4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latin typeface="Didact Gothic"/>
                <a:ea typeface="Didact Gothic"/>
                <a:cs typeface="Didact Gothic"/>
                <a:sym typeface="Didact Gothic"/>
              </a:rPr>
              <a:t>圖 (九)  LDRvalue調整問題</a:t>
            </a:r>
            <a:endParaRPr sz="2000"/>
          </a:p>
        </p:txBody>
      </p:sp>
      <p:sp>
        <p:nvSpPr>
          <p:cNvPr id="1243" name="Google Shape;1243;p37"/>
          <p:cNvSpPr txBox="1">
            <a:spLocks noGrp="1"/>
          </p:cNvSpPr>
          <p:nvPr>
            <p:ph type="title"/>
          </p:nvPr>
        </p:nvSpPr>
        <p:spPr>
          <a:xfrm>
            <a:off x="1462057" y="4498704"/>
            <a:ext cx="2370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latin typeface="Didact Gothic"/>
                <a:ea typeface="Didact Gothic"/>
                <a:cs typeface="Didact Gothic"/>
                <a:sym typeface="Didact Gothic"/>
              </a:rPr>
              <a:t>圖 (十)  伺服馬達旋轉角度</a:t>
            </a:r>
            <a:endParaRPr sz="2000"/>
          </a:p>
        </p:txBody>
      </p:sp>
      <p:pic>
        <p:nvPicPr>
          <p:cNvPr id="1244" name="Google Shape;1244;p37"/>
          <p:cNvPicPr preferRelativeResize="0"/>
          <p:nvPr/>
        </p:nvPicPr>
        <p:blipFill>
          <a:blip r:embed="rId3">
            <a:alphaModFix/>
          </a:blip>
          <a:stretch>
            <a:fillRect/>
          </a:stretch>
        </p:blipFill>
        <p:spPr>
          <a:xfrm>
            <a:off x="-154504" y="3688250"/>
            <a:ext cx="1458163" cy="1455250"/>
          </a:xfrm>
          <a:prstGeom prst="rect">
            <a:avLst/>
          </a:prstGeom>
          <a:noFill/>
          <a:ln>
            <a:noFill/>
          </a:ln>
        </p:spPr>
      </p:pic>
      <p:sp>
        <p:nvSpPr>
          <p:cNvPr id="1245" name="Google Shape;1245;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246" name="Google Shape;1246;p37"/>
          <p:cNvPicPr preferRelativeResize="0"/>
          <p:nvPr/>
        </p:nvPicPr>
        <p:blipFill>
          <a:blip r:embed="rId4">
            <a:alphaModFix/>
          </a:blip>
          <a:stretch>
            <a:fillRect/>
          </a:stretch>
        </p:blipFill>
        <p:spPr>
          <a:xfrm>
            <a:off x="1597750" y="1512938"/>
            <a:ext cx="2125743" cy="2834324"/>
          </a:xfrm>
          <a:prstGeom prst="rect">
            <a:avLst/>
          </a:prstGeom>
          <a:noFill/>
          <a:ln>
            <a:noFill/>
          </a:ln>
        </p:spPr>
      </p:pic>
      <p:pic>
        <p:nvPicPr>
          <p:cNvPr id="1247" name="Google Shape;1247;p37"/>
          <p:cNvPicPr preferRelativeResize="0"/>
          <p:nvPr/>
        </p:nvPicPr>
        <p:blipFill>
          <a:blip r:embed="rId5">
            <a:alphaModFix/>
          </a:blip>
          <a:stretch>
            <a:fillRect/>
          </a:stretch>
        </p:blipFill>
        <p:spPr>
          <a:xfrm>
            <a:off x="640237" y="297571"/>
            <a:ext cx="4282175" cy="459000"/>
          </a:xfrm>
          <a:prstGeom prst="rect">
            <a:avLst/>
          </a:prstGeom>
          <a:noFill/>
          <a:ln>
            <a:noFill/>
          </a:ln>
        </p:spPr>
      </p:pic>
      <p:sp>
        <p:nvSpPr>
          <p:cNvPr id="1248" name="Google Shape;1248;p37"/>
          <p:cNvSpPr txBox="1"/>
          <p:nvPr/>
        </p:nvSpPr>
        <p:spPr>
          <a:xfrm>
            <a:off x="5162225" y="421577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Didact Gothic"/>
                <a:ea typeface="Didact Gothic"/>
                <a:cs typeface="Didact Gothic"/>
                <a:sym typeface="Didact Gothic"/>
              </a:rPr>
              <a:t>圖 (十一)  感測器及元件供電不足</a:t>
            </a:r>
            <a:endParaRPr sz="2000">
              <a:solidFill>
                <a:schemeClr val="lt2"/>
              </a:solidFill>
              <a:latin typeface="Secular One"/>
              <a:ea typeface="Secular One"/>
              <a:cs typeface="Secular One"/>
              <a:sym typeface="Secular One"/>
            </a:endParaRPr>
          </a:p>
        </p:txBody>
      </p:sp>
      <p:pic>
        <p:nvPicPr>
          <p:cNvPr id="1249" name="Google Shape;1249;p37"/>
          <p:cNvPicPr preferRelativeResize="0"/>
          <p:nvPr/>
        </p:nvPicPr>
        <p:blipFill>
          <a:blip r:embed="rId6">
            <a:alphaModFix/>
          </a:blip>
          <a:stretch>
            <a:fillRect/>
          </a:stretch>
        </p:blipFill>
        <p:spPr>
          <a:xfrm>
            <a:off x="4694131" y="1040321"/>
            <a:ext cx="4049270" cy="3012487"/>
          </a:xfrm>
          <a:prstGeom prst="rect">
            <a:avLst/>
          </a:prstGeom>
          <a:noFill/>
          <a:ln>
            <a:noFill/>
          </a:ln>
        </p:spPr>
      </p:pic>
      <p:pic>
        <p:nvPicPr>
          <p:cNvPr id="1250" name="Google Shape;1250;p37"/>
          <p:cNvPicPr preferRelativeResize="0"/>
          <p:nvPr/>
        </p:nvPicPr>
        <p:blipFill>
          <a:blip r:embed="rId7">
            <a:alphaModFix/>
          </a:blip>
          <a:stretch>
            <a:fillRect/>
          </a:stretch>
        </p:blipFill>
        <p:spPr>
          <a:xfrm>
            <a:off x="5353438" y="1920167"/>
            <a:ext cx="390291" cy="3637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38"/>
          <p:cNvSpPr/>
          <p:nvPr/>
        </p:nvSpPr>
        <p:spPr>
          <a:xfrm>
            <a:off x="398503" y="1927077"/>
            <a:ext cx="8416941" cy="765812"/>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txBox="1">
            <a:spLocks noGrp="1"/>
          </p:cNvSpPr>
          <p:nvPr>
            <p:ph type="title"/>
          </p:nvPr>
        </p:nvSpPr>
        <p:spPr>
          <a:xfrm>
            <a:off x="603717" y="1968488"/>
            <a:ext cx="81159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r>
              <a:rPr lang="en" sz="3000"/>
              <a:t>程式碼講解</a:t>
            </a: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p:txBody>
      </p:sp>
      <p:pic>
        <p:nvPicPr>
          <p:cNvPr id="1257" name="Google Shape;1257;p38"/>
          <p:cNvPicPr preferRelativeResize="0"/>
          <p:nvPr/>
        </p:nvPicPr>
        <p:blipFill rotWithShape="1">
          <a:blip r:embed="rId3">
            <a:alphaModFix/>
          </a:blip>
          <a:srcRect t="22296" b="22296"/>
          <a:stretch/>
        </p:blipFill>
        <p:spPr>
          <a:xfrm>
            <a:off x="-104300" y="2149569"/>
            <a:ext cx="1597861" cy="1000233"/>
          </a:xfrm>
          <a:prstGeom prst="rect">
            <a:avLst/>
          </a:prstGeom>
          <a:noFill/>
          <a:ln>
            <a:noFill/>
          </a:ln>
        </p:spPr>
      </p:pic>
      <p:pic>
        <p:nvPicPr>
          <p:cNvPr id="1258" name="Google Shape;1258;p38"/>
          <p:cNvPicPr preferRelativeResize="0"/>
          <p:nvPr/>
        </p:nvPicPr>
        <p:blipFill rotWithShape="1">
          <a:blip r:embed="rId4">
            <a:alphaModFix/>
          </a:blip>
          <a:srcRect t="25297" b="25302"/>
          <a:stretch/>
        </p:blipFill>
        <p:spPr>
          <a:xfrm>
            <a:off x="7238417" y="1377826"/>
            <a:ext cx="2062884" cy="1151330"/>
          </a:xfrm>
          <a:prstGeom prst="rect">
            <a:avLst/>
          </a:prstGeom>
          <a:noFill/>
          <a:ln>
            <a:noFill/>
          </a:ln>
        </p:spPr>
      </p:pic>
      <p:grpSp>
        <p:nvGrpSpPr>
          <p:cNvPr id="1259" name="Google Shape;1259;p38"/>
          <p:cNvGrpSpPr/>
          <p:nvPr/>
        </p:nvGrpSpPr>
        <p:grpSpPr>
          <a:xfrm>
            <a:off x="2590195" y="3472504"/>
            <a:ext cx="3514872" cy="1550586"/>
            <a:chOff x="3493455" y="1323291"/>
            <a:chExt cx="4937312" cy="2496919"/>
          </a:xfrm>
        </p:grpSpPr>
        <p:sp>
          <p:nvSpPr>
            <p:cNvPr id="1260" name="Google Shape;1260;p38"/>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38"/>
            <p:cNvGrpSpPr/>
            <p:nvPr/>
          </p:nvGrpSpPr>
          <p:grpSpPr>
            <a:xfrm>
              <a:off x="5720953" y="1708462"/>
              <a:ext cx="1096023" cy="1006498"/>
              <a:chOff x="5120462" y="3282793"/>
              <a:chExt cx="601219" cy="552111"/>
            </a:xfrm>
          </p:grpSpPr>
          <p:sp>
            <p:nvSpPr>
              <p:cNvPr id="1376" name="Google Shape;1376;p38"/>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79" name="Google Shape;137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1385" name="Google Shape;1385;p39"/>
          <p:cNvPicPr preferRelativeResize="0"/>
          <p:nvPr/>
        </p:nvPicPr>
        <p:blipFill>
          <a:blip r:embed="rId3">
            <a:alphaModFix/>
          </a:blip>
          <a:stretch>
            <a:fillRect/>
          </a:stretch>
        </p:blipFill>
        <p:spPr>
          <a:xfrm>
            <a:off x="238375" y="52000"/>
            <a:ext cx="5766101" cy="330828"/>
          </a:xfrm>
          <a:prstGeom prst="rect">
            <a:avLst/>
          </a:prstGeom>
          <a:noFill/>
          <a:ln>
            <a:noFill/>
          </a:ln>
        </p:spPr>
      </p:pic>
      <p:sp>
        <p:nvSpPr>
          <p:cNvPr id="1386" name="Google Shape;1386;p39"/>
          <p:cNvSpPr txBox="1"/>
          <p:nvPr/>
        </p:nvSpPr>
        <p:spPr>
          <a:xfrm>
            <a:off x="6150675" y="4257125"/>
            <a:ext cx="27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(十二、十三)  重點程式碼片段</a:t>
            </a:r>
            <a:endParaRPr>
              <a:solidFill>
                <a:schemeClr val="dk1"/>
              </a:solidFill>
              <a:latin typeface="Didact Gothic"/>
              <a:ea typeface="Didact Gothic"/>
              <a:cs typeface="Didact Gothic"/>
              <a:sym typeface="Didact Gothic"/>
            </a:endParaRPr>
          </a:p>
        </p:txBody>
      </p:sp>
      <p:pic>
        <p:nvPicPr>
          <p:cNvPr id="1387" name="Google Shape;1387;p39"/>
          <p:cNvPicPr preferRelativeResize="0"/>
          <p:nvPr/>
        </p:nvPicPr>
        <p:blipFill>
          <a:blip r:embed="rId4">
            <a:alphaModFix/>
          </a:blip>
          <a:stretch>
            <a:fillRect/>
          </a:stretch>
        </p:blipFill>
        <p:spPr>
          <a:xfrm>
            <a:off x="238375" y="479125"/>
            <a:ext cx="5766100" cy="456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40"/>
          <p:cNvSpPr/>
          <p:nvPr/>
        </p:nvSpPr>
        <p:spPr>
          <a:xfrm>
            <a:off x="398503" y="1927077"/>
            <a:ext cx="8416941" cy="765812"/>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txBox="1">
            <a:spLocks noGrp="1"/>
          </p:cNvSpPr>
          <p:nvPr>
            <p:ph type="title"/>
          </p:nvPr>
        </p:nvSpPr>
        <p:spPr>
          <a:xfrm>
            <a:off x="603717" y="1968488"/>
            <a:ext cx="81159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000"/>
          </a:p>
          <a:p>
            <a:pPr marL="0" lvl="0" indent="0" algn="ctr" rtl="0">
              <a:spcBef>
                <a:spcPts val="0"/>
              </a:spcBef>
              <a:spcAft>
                <a:spcPts val="0"/>
              </a:spcAft>
              <a:buNone/>
            </a:pPr>
            <a:r>
              <a:rPr lang="en" sz="3000"/>
              <a:t>實體裝置展示圖</a:t>
            </a:r>
            <a:endParaRPr sz="3000"/>
          </a:p>
          <a:p>
            <a:pPr marL="0" lvl="0" indent="0" algn="ctr" rtl="0">
              <a:spcBef>
                <a:spcPts val="0"/>
              </a:spcBef>
              <a:spcAft>
                <a:spcPts val="0"/>
              </a:spcAft>
              <a:buNone/>
            </a:pPr>
            <a:endParaRPr sz="3000"/>
          </a:p>
        </p:txBody>
      </p:sp>
      <p:pic>
        <p:nvPicPr>
          <p:cNvPr id="1394" name="Google Shape;1394;p40"/>
          <p:cNvPicPr preferRelativeResize="0"/>
          <p:nvPr/>
        </p:nvPicPr>
        <p:blipFill rotWithShape="1">
          <a:blip r:embed="rId3">
            <a:alphaModFix/>
          </a:blip>
          <a:srcRect t="22296" b="22296"/>
          <a:stretch/>
        </p:blipFill>
        <p:spPr>
          <a:xfrm>
            <a:off x="-104300" y="2149569"/>
            <a:ext cx="1597861" cy="1000233"/>
          </a:xfrm>
          <a:prstGeom prst="rect">
            <a:avLst/>
          </a:prstGeom>
          <a:noFill/>
          <a:ln>
            <a:noFill/>
          </a:ln>
        </p:spPr>
      </p:pic>
      <p:pic>
        <p:nvPicPr>
          <p:cNvPr id="1395" name="Google Shape;1395;p40"/>
          <p:cNvPicPr preferRelativeResize="0"/>
          <p:nvPr/>
        </p:nvPicPr>
        <p:blipFill rotWithShape="1">
          <a:blip r:embed="rId4">
            <a:alphaModFix/>
          </a:blip>
          <a:srcRect t="25297" b="25302"/>
          <a:stretch/>
        </p:blipFill>
        <p:spPr>
          <a:xfrm>
            <a:off x="7238417" y="1377826"/>
            <a:ext cx="2062884" cy="1151330"/>
          </a:xfrm>
          <a:prstGeom prst="rect">
            <a:avLst/>
          </a:prstGeom>
          <a:noFill/>
          <a:ln>
            <a:noFill/>
          </a:ln>
        </p:spPr>
      </p:pic>
      <p:grpSp>
        <p:nvGrpSpPr>
          <p:cNvPr id="1396" name="Google Shape;1396;p40"/>
          <p:cNvGrpSpPr/>
          <p:nvPr/>
        </p:nvGrpSpPr>
        <p:grpSpPr>
          <a:xfrm>
            <a:off x="2590195" y="3472504"/>
            <a:ext cx="3514872" cy="1550586"/>
            <a:chOff x="3493455" y="1323291"/>
            <a:chExt cx="4937312" cy="2496919"/>
          </a:xfrm>
        </p:grpSpPr>
        <p:sp>
          <p:nvSpPr>
            <p:cNvPr id="1397" name="Google Shape;1397;p40"/>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0"/>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0"/>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0"/>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0"/>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0"/>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0"/>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0"/>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0"/>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0"/>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0"/>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0"/>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0"/>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0"/>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0"/>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0"/>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0"/>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0"/>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0"/>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0"/>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0"/>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0"/>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0"/>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0"/>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0"/>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0"/>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0"/>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0"/>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0"/>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0"/>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0"/>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0"/>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0"/>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0"/>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0"/>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0"/>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0"/>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0"/>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0"/>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0"/>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0"/>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0"/>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0"/>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0"/>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0"/>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0"/>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0"/>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0"/>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0"/>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0"/>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0"/>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0"/>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0"/>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0"/>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0"/>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0"/>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0"/>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0"/>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0"/>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0"/>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0"/>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0"/>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0"/>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0"/>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0"/>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0"/>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0"/>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0"/>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0"/>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0"/>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0"/>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0"/>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0"/>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0"/>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0"/>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0"/>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0"/>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0"/>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0"/>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0"/>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0"/>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0"/>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0"/>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0"/>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0"/>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0"/>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0"/>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0"/>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0"/>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0"/>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0"/>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0"/>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0"/>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2" name="Google Shape;1512;p40"/>
            <p:cNvGrpSpPr/>
            <p:nvPr/>
          </p:nvGrpSpPr>
          <p:grpSpPr>
            <a:xfrm>
              <a:off x="5720953" y="1708462"/>
              <a:ext cx="1096023" cy="1006498"/>
              <a:chOff x="5120462" y="3282793"/>
              <a:chExt cx="601219" cy="552111"/>
            </a:xfrm>
          </p:grpSpPr>
          <p:sp>
            <p:nvSpPr>
              <p:cNvPr id="1513" name="Google Shape;1513;p40"/>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0"/>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6" name="Google Shape;1516;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3"/>
          <p:cNvPicPr preferRelativeResize="0"/>
          <p:nvPr/>
        </p:nvPicPr>
        <p:blipFill>
          <a:blip r:embed="rId3">
            <a:alphaModFix/>
          </a:blip>
          <a:stretch>
            <a:fillRect/>
          </a:stretch>
        </p:blipFill>
        <p:spPr>
          <a:xfrm>
            <a:off x="-56912" y="3268850"/>
            <a:ext cx="1958200" cy="1954295"/>
          </a:xfrm>
          <a:prstGeom prst="rect">
            <a:avLst/>
          </a:prstGeom>
          <a:noFill/>
          <a:ln>
            <a:noFill/>
          </a:ln>
        </p:spPr>
      </p:pic>
      <p:sp>
        <p:nvSpPr>
          <p:cNvPr id="175" name="Google Shape;175;p23"/>
          <p:cNvSpPr/>
          <p:nvPr/>
        </p:nvSpPr>
        <p:spPr>
          <a:xfrm>
            <a:off x="584325" y="410325"/>
            <a:ext cx="7989804" cy="64214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txBox="1">
            <a:spLocks noGrp="1"/>
          </p:cNvSpPr>
          <p:nvPr>
            <p:ph type="title"/>
          </p:nvPr>
        </p:nvSpPr>
        <p:spPr>
          <a:xfrm>
            <a:off x="779125" y="4450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Didact Gothic"/>
                <a:ea typeface="Didact Gothic"/>
                <a:cs typeface="Didact Gothic"/>
                <a:sym typeface="Didact Gothic"/>
              </a:rPr>
              <a:t>目錄</a:t>
            </a:r>
            <a:endParaRPr sz="3000">
              <a:latin typeface="Didact Gothic"/>
              <a:ea typeface="Didact Gothic"/>
              <a:cs typeface="Didact Gothic"/>
              <a:sym typeface="Didact Gothic"/>
            </a:endParaRPr>
          </a:p>
        </p:txBody>
      </p:sp>
      <p:pic>
        <p:nvPicPr>
          <p:cNvPr id="177" name="Google Shape;177;p23"/>
          <p:cNvPicPr preferRelativeResize="0"/>
          <p:nvPr/>
        </p:nvPicPr>
        <p:blipFill rotWithShape="1">
          <a:blip r:embed="rId4">
            <a:alphaModFix/>
          </a:blip>
          <a:srcRect t="22296" b="22296"/>
          <a:stretch/>
        </p:blipFill>
        <p:spPr>
          <a:xfrm>
            <a:off x="-215875" y="619700"/>
            <a:ext cx="1516775" cy="838725"/>
          </a:xfrm>
          <a:prstGeom prst="rect">
            <a:avLst/>
          </a:prstGeom>
          <a:noFill/>
          <a:ln>
            <a:noFill/>
          </a:ln>
        </p:spPr>
      </p:pic>
      <p:pic>
        <p:nvPicPr>
          <p:cNvPr id="178" name="Google Shape;178;p23"/>
          <p:cNvPicPr preferRelativeResize="0"/>
          <p:nvPr/>
        </p:nvPicPr>
        <p:blipFill rotWithShape="1">
          <a:blip r:embed="rId5">
            <a:alphaModFix/>
          </a:blip>
          <a:srcRect t="25297" b="25302"/>
          <a:stretch/>
        </p:blipFill>
        <p:spPr>
          <a:xfrm>
            <a:off x="7567975" y="52293"/>
            <a:ext cx="1958200" cy="965425"/>
          </a:xfrm>
          <a:prstGeom prst="rect">
            <a:avLst/>
          </a:prstGeom>
          <a:noFill/>
          <a:ln>
            <a:noFill/>
          </a:ln>
        </p:spPr>
      </p:pic>
      <p:grpSp>
        <p:nvGrpSpPr>
          <p:cNvPr id="179" name="Google Shape;179;p23"/>
          <p:cNvGrpSpPr/>
          <p:nvPr/>
        </p:nvGrpSpPr>
        <p:grpSpPr>
          <a:xfrm>
            <a:off x="1969238" y="1244575"/>
            <a:ext cx="450600" cy="400200"/>
            <a:chOff x="2091400" y="1283900"/>
            <a:chExt cx="450600" cy="400200"/>
          </a:xfrm>
        </p:grpSpPr>
        <p:sp>
          <p:nvSpPr>
            <p:cNvPr id="180" name="Google Shape;180;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181" name="Google Shape;181;p23"/>
            <p:cNvSpPr txBox="1"/>
            <p:nvPr/>
          </p:nvSpPr>
          <p:spPr>
            <a:xfrm>
              <a:off x="2164275" y="1283900"/>
              <a:ext cx="2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1</a:t>
              </a:r>
              <a:endParaRPr b="1">
                <a:solidFill>
                  <a:schemeClr val="dk1"/>
                </a:solidFill>
                <a:latin typeface="Didact Gothic"/>
                <a:ea typeface="Didact Gothic"/>
                <a:cs typeface="Didact Gothic"/>
                <a:sym typeface="Didact Gothic"/>
              </a:endParaRPr>
            </a:p>
          </p:txBody>
        </p:sp>
      </p:grpSp>
      <p:sp>
        <p:nvSpPr>
          <p:cNvPr id="182" name="Google Shape;182;p23"/>
          <p:cNvSpPr txBox="1"/>
          <p:nvPr/>
        </p:nvSpPr>
        <p:spPr>
          <a:xfrm>
            <a:off x="2442213" y="1270325"/>
            <a:ext cx="136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實作題目簡介</a:t>
            </a:r>
            <a:endParaRPr b="1">
              <a:solidFill>
                <a:schemeClr val="dk1"/>
              </a:solidFill>
              <a:latin typeface="Didact Gothic"/>
              <a:ea typeface="Didact Gothic"/>
              <a:cs typeface="Didact Gothic"/>
              <a:sym typeface="Didact Gothic"/>
            </a:endParaRPr>
          </a:p>
        </p:txBody>
      </p:sp>
      <p:grpSp>
        <p:nvGrpSpPr>
          <p:cNvPr id="183" name="Google Shape;183;p23"/>
          <p:cNvGrpSpPr/>
          <p:nvPr/>
        </p:nvGrpSpPr>
        <p:grpSpPr>
          <a:xfrm>
            <a:off x="1969238" y="1816900"/>
            <a:ext cx="450600" cy="400200"/>
            <a:chOff x="2091400" y="1283900"/>
            <a:chExt cx="450600" cy="400200"/>
          </a:xfrm>
        </p:grpSpPr>
        <p:sp>
          <p:nvSpPr>
            <p:cNvPr id="184" name="Google Shape;184;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185" name="Google Shape;185;p23"/>
            <p:cNvSpPr txBox="1"/>
            <p:nvPr/>
          </p:nvSpPr>
          <p:spPr>
            <a:xfrm>
              <a:off x="2164275" y="1283900"/>
              <a:ext cx="2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2</a:t>
              </a:r>
              <a:endParaRPr b="1">
                <a:solidFill>
                  <a:schemeClr val="dk1"/>
                </a:solidFill>
                <a:latin typeface="Didact Gothic"/>
                <a:ea typeface="Didact Gothic"/>
                <a:cs typeface="Didact Gothic"/>
                <a:sym typeface="Didact Gothic"/>
              </a:endParaRPr>
            </a:p>
          </p:txBody>
        </p:sp>
      </p:grpSp>
      <p:sp>
        <p:nvSpPr>
          <p:cNvPr id="186" name="Google Shape;186;p23"/>
          <p:cNvSpPr txBox="1"/>
          <p:nvPr/>
        </p:nvSpPr>
        <p:spPr>
          <a:xfrm>
            <a:off x="2442213" y="1819900"/>
            <a:ext cx="2364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Didact Gothic"/>
                <a:ea typeface="Didact Gothic"/>
                <a:cs typeface="Didact Gothic"/>
                <a:sym typeface="Didact Gothic"/>
              </a:rPr>
              <a:t>感測器與執行元件功能介紹</a:t>
            </a:r>
            <a:endParaRPr sz="3000">
              <a:solidFill>
                <a:schemeClr val="lt2"/>
              </a:solidFill>
              <a:latin typeface="Didact Gothic"/>
              <a:ea typeface="Didact Gothic"/>
              <a:cs typeface="Didact Gothic"/>
              <a:sym typeface="Didact Gothic"/>
            </a:endParaRPr>
          </a:p>
          <a:p>
            <a:pPr marL="0" lvl="0" indent="0" algn="l" rtl="0">
              <a:spcBef>
                <a:spcPts val="0"/>
              </a:spcBef>
              <a:spcAft>
                <a:spcPts val="0"/>
              </a:spcAft>
              <a:buNone/>
            </a:pPr>
            <a:endParaRPr b="1">
              <a:solidFill>
                <a:schemeClr val="dk1"/>
              </a:solidFill>
              <a:latin typeface="Didact Gothic"/>
              <a:ea typeface="Didact Gothic"/>
              <a:cs typeface="Didact Gothic"/>
              <a:sym typeface="Didact Gothic"/>
            </a:endParaRPr>
          </a:p>
        </p:txBody>
      </p:sp>
      <p:grpSp>
        <p:nvGrpSpPr>
          <p:cNvPr id="187" name="Google Shape;187;p23"/>
          <p:cNvGrpSpPr/>
          <p:nvPr/>
        </p:nvGrpSpPr>
        <p:grpSpPr>
          <a:xfrm>
            <a:off x="1969238" y="2450675"/>
            <a:ext cx="450600" cy="400200"/>
            <a:chOff x="2091400" y="1283900"/>
            <a:chExt cx="450600" cy="400200"/>
          </a:xfrm>
        </p:grpSpPr>
        <p:sp>
          <p:nvSpPr>
            <p:cNvPr id="188" name="Google Shape;188;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189" name="Google Shape;189;p23"/>
            <p:cNvSpPr txBox="1"/>
            <p:nvPr/>
          </p:nvSpPr>
          <p:spPr>
            <a:xfrm>
              <a:off x="2164275" y="1283900"/>
              <a:ext cx="2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3</a:t>
              </a:r>
              <a:endParaRPr b="1">
                <a:solidFill>
                  <a:schemeClr val="dk1"/>
                </a:solidFill>
                <a:latin typeface="Didact Gothic"/>
                <a:ea typeface="Didact Gothic"/>
                <a:cs typeface="Didact Gothic"/>
                <a:sym typeface="Didact Gothic"/>
              </a:endParaRPr>
            </a:p>
          </p:txBody>
        </p:sp>
      </p:grpSp>
      <p:sp>
        <p:nvSpPr>
          <p:cNvPr id="190" name="Google Shape;190;p23"/>
          <p:cNvSpPr txBox="1"/>
          <p:nvPr/>
        </p:nvSpPr>
        <p:spPr>
          <a:xfrm>
            <a:off x="2442213" y="2450675"/>
            <a:ext cx="115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實作流程圖</a:t>
            </a:r>
            <a:endParaRPr b="1">
              <a:solidFill>
                <a:schemeClr val="dk1"/>
              </a:solidFill>
              <a:latin typeface="Didact Gothic"/>
              <a:ea typeface="Didact Gothic"/>
              <a:cs typeface="Didact Gothic"/>
              <a:sym typeface="Didact Gothic"/>
            </a:endParaRPr>
          </a:p>
        </p:txBody>
      </p:sp>
      <p:grpSp>
        <p:nvGrpSpPr>
          <p:cNvPr id="191" name="Google Shape;191;p23"/>
          <p:cNvGrpSpPr/>
          <p:nvPr/>
        </p:nvGrpSpPr>
        <p:grpSpPr>
          <a:xfrm>
            <a:off x="1969238" y="3084450"/>
            <a:ext cx="450600" cy="400200"/>
            <a:chOff x="2091400" y="1283900"/>
            <a:chExt cx="450600" cy="400200"/>
          </a:xfrm>
        </p:grpSpPr>
        <p:sp>
          <p:nvSpPr>
            <p:cNvPr id="192" name="Google Shape;192;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193" name="Google Shape;193;p23"/>
            <p:cNvSpPr txBox="1"/>
            <p:nvPr/>
          </p:nvSpPr>
          <p:spPr>
            <a:xfrm>
              <a:off x="2164275" y="1283900"/>
              <a:ext cx="2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4</a:t>
              </a:r>
              <a:endParaRPr b="1">
                <a:solidFill>
                  <a:schemeClr val="dk1"/>
                </a:solidFill>
                <a:latin typeface="Didact Gothic"/>
                <a:ea typeface="Didact Gothic"/>
                <a:cs typeface="Didact Gothic"/>
                <a:sym typeface="Didact Gothic"/>
              </a:endParaRPr>
            </a:p>
          </p:txBody>
        </p:sp>
      </p:grpSp>
      <p:sp>
        <p:nvSpPr>
          <p:cNvPr id="194" name="Google Shape;194;p23"/>
          <p:cNvSpPr txBox="1"/>
          <p:nvPr/>
        </p:nvSpPr>
        <p:spPr>
          <a:xfrm>
            <a:off x="2419838" y="3084450"/>
            <a:ext cx="115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實體接線圖</a:t>
            </a:r>
            <a:endParaRPr b="1">
              <a:solidFill>
                <a:schemeClr val="dk1"/>
              </a:solidFill>
              <a:latin typeface="Didact Gothic"/>
              <a:ea typeface="Didact Gothic"/>
              <a:cs typeface="Didact Gothic"/>
              <a:sym typeface="Didact Gothic"/>
            </a:endParaRPr>
          </a:p>
        </p:txBody>
      </p:sp>
      <p:grpSp>
        <p:nvGrpSpPr>
          <p:cNvPr id="195" name="Google Shape;195;p23"/>
          <p:cNvGrpSpPr/>
          <p:nvPr/>
        </p:nvGrpSpPr>
        <p:grpSpPr>
          <a:xfrm>
            <a:off x="1969238" y="3694050"/>
            <a:ext cx="450600" cy="400200"/>
            <a:chOff x="2091400" y="1283900"/>
            <a:chExt cx="450600" cy="400200"/>
          </a:xfrm>
        </p:grpSpPr>
        <p:sp>
          <p:nvSpPr>
            <p:cNvPr id="196" name="Google Shape;196;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197" name="Google Shape;197;p23"/>
            <p:cNvSpPr txBox="1"/>
            <p:nvPr/>
          </p:nvSpPr>
          <p:spPr>
            <a:xfrm>
              <a:off x="2164275" y="1283900"/>
              <a:ext cx="2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5</a:t>
              </a:r>
              <a:endParaRPr b="1">
                <a:solidFill>
                  <a:schemeClr val="dk1"/>
                </a:solidFill>
                <a:latin typeface="Didact Gothic"/>
                <a:ea typeface="Didact Gothic"/>
                <a:cs typeface="Didact Gothic"/>
                <a:sym typeface="Didact Gothic"/>
              </a:endParaRPr>
            </a:p>
          </p:txBody>
        </p:sp>
      </p:grpSp>
      <p:sp>
        <p:nvSpPr>
          <p:cNvPr id="198" name="Google Shape;198;p23"/>
          <p:cNvSpPr txBox="1"/>
          <p:nvPr/>
        </p:nvSpPr>
        <p:spPr>
          <a:xfrm>
            <a:off x="2419838" y="3694050"/>
            <a:ext cx="28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購買耗材實際金額與粗估金額落差</a:t>
            </a:r>
            <a:endParaRPr b="1">
              <a:solidFill>
                <a:schemeClr val="dk1"/>
              </a:solidFill>
              <a:latin typeface="Didact Gothic"/>
              <a:ea typeface="Didact Gothic"/>
              <a:cs typeface="Didact Gothic"/>
              <a:sym typeface="Didact Gothic"/>
            </a:endParaRPr>
          </a:p>
        </p:txBody>
      </p:sp>
      <p:grpSp>
        <p:nvGrpSpPr>
          <p:cNvPr id="199" name="Google Shape;199;p23"/>
          <p:cNvGrpSpPr/>
          <p:nvPr/>
        </p:nvGrpSpPr>
        <p:grpSpPr>
          <a:xfrm>
            <a:off x="1953663" y="4242125"/>
            <a:ext cx="450600" cy="400200"/>
            <a:chOff x="2091400" y="1283900"/>
            <a:chExt cx="450600" cy="400200"/>
          </a:xfrm>
        </p:grpSpPr>
        <p:sp>
          <p:nvSpPr>
            <p:cNvPr id="200" name="Google Shape;200;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201" name="Google Shape;201;p23"/>
            <p:cNvSpPr txBox="1"/>
            <p:nvPr/>
          </p:nvSpPr>
          <p:spPr>
            <a:xfrm>
              <a:off x="2164275" y="1283900"/>
              <a:ext cx="2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6</a:t>
              </a:r>
              <a:endParaRPr b="1">
                <a:solidFill>
                  <a:schemeClr val="dk1"/>
                </a:solidFill>
                <a:latin typeface="Didact Gothic"/>
                <a:ea typeface="Didact Gothic"/>
                <a:cs typeface="Didact Gothic"/>
                <a:sym typeface="Didact Gothic"/>
              </a:endParaRPr>
            </a:p>
          </p:txBody>
        </p:sp>
      </p:grpSp>
      <p:sp>
        <p:nvSpPr>
          <p:cNvPr id="202" name="Google Shape;202;p23"/>
          <p:cNvSpPr txBox="1"/>
          <p:nvPr/>
        </p:nvSpPr>
        <p:spPr>
          <a:xfrm>
            <a:off x="2404263" y="4242125"/>
            <a:ext cx="195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實作遇到的問題</a:t>
            </a:r>
            <a:endParaRPr b="1">
              <a:solidFill>
                <a:schemeClr val="dk1"/>
              </a:solidFill>
              <a:latin typeface="Didact Gothic"/>
              <a:ea typeface="Didact Gothic"/>
              <a:cs typeface="Didact Gothic"/>
              <a:sym typeface="Didact Gothic"/>
            </a:endParaRPr>
          </a:p>
          <a:p>
            <a:pPr marL="0" lvl="0" indent="0" algn="l" rtl="0">
              <a:spcBef>
                <a:spcPts val="0"/>
              </a:spcBef>
              <a:spcAft>
                <a:spcPts val="0"/>
              </a:spcAft>
              <a:buNone/>
            </a:pPr>
            <a:endParaRPr b="1">
              <a:solidFill>
                <a:schemeClr val="dk1"/>
              </a:solidFill>
              <a:latin typeface="Didact Gothic"/>
              <a:ea typeface="Didact Gothic"/>
              <a:cs typeface="Didact Gothic"/>
              <a:sym typeface="Didact Gothic"/>
            </a:endParaRPr>
          </a:p>
        </p:txBody>
      </p:sp>
      <p:grpSp>
        <p:nvGrpSpPr>
          <p:cNvPr id="203" name="Google Shape;203;p23"/>
          <p:cNvGrpSpPr/>
          <p:nvPr/>
        </p:nvGrpSpPr>
        <p:grpSpPr>
          <a:xfrm>
            <a:off x="5306463" y="1240775"/>
            <a:ext cx="450600" cy="400200"/>
            <a:chOff x="2091400" y="1283900"/>
            <a:chExt cx="450600" cy="400200"/>
          </a:xfrm>
        </p:grpSpPr>
        <p:sp>
          <p:nvSpPr>
            <p:cNvPr id="204" name="Google Shape;204;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205" name="Google Shape;205;p23"/>
            <p:cNvSpPr txBox="1"/>
            <p:nvPr/>
          </p:nvSpPr>
          <p:spPr>
            <a:xfrm>
              <a:off x="2164275" y="1283900"/>
              <a:ext cx="2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7</a:t>
              </a:r>
              <a:endParaRPr b="1">
                <a:solidFill>
                  <a:schemeClr val="dk1"/>
                </a:solidFill>
                <a:latin typeface="Didact Gothic"/>
                <a:ea typeface="Didact Gothic"/>
                <a:cs typeface="Didact Gothic"/>
                <a:sym typeface="Didact Gothic"/>
              </a:endParaRPr>
            </a:p>
          </p:txBody>
        </p:sp>
      </p:grpSp>
      <p:sp>
        <p:nvSpPr>
          <p:cNvPr id="206" name="Google Shape;206;p23"/>
          <p:cNvSpPr txBox="1"/>
          <p:nvPr/>
        </p:nvSpPr>
        <p:spPr>
          <a:xfrm>
            <a:off x="5833263" y="1240775"/>
            <a:ext cx="292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如何解決</a:t>
            </a:r>
            <a:endParaRPr b="1">
              <a:solidFill>
                <a:schemeClr val="dk1"/>
              </a:solidFill>
              <a:latin typeface="Didact Gothic"/>
              <a:ea typeface="Didact Gothic"/>
              <a:cs typeface="Didact Gothic"/>
              <a:sym typeface="Didact Gothic"/>
            </a:endParaRPr>
          </a:p>
        </p:txBody>
      </p:sp>
      <p:grpSp>
        <p:nvGrpSpPr>
          <p:cNvPr id="207" name="Google Shape;207;p23"/>
          <p:cNvGrpSpPr/>
          <p:nvPr/>
        </p:nvGrpSpPr>
        <p:grpSpPr>
          <a:xfrm>
            <a:off x="5306463" y="1824488"/>
            <a:ext cx="450600" cy="400200"/>
            <a:chOff x="2091400" y="1283900"/>
            <a:chExt cx="450600" cy="400200"/>
          </a:xfrm>
        </p:grpSpPr>
        <p:sp>
          <p:nvSpPr>
            <p:cNvPr id="208" name="Google Shape;208;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209" name="Google Shape;209;p23"/>
            <p:cNvSpPr txBox="1"/>
            <p:nvPr/>
          </p:nvSpPr>
          <p:spPr>
            <a:xfrm>
              <a:off x="2164275" y="1283900"/>
              <a:ext cx="2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8</a:t>
              </a:r>
              <a:endParaRPr b="1">
                <a:solidFill>
                  <a:schemeClr val="dk1"/>
                </a:solidFill>
                <a:latin typeface="Didact Gothic"/>
                <a:ea typeface="Didact Gothic"/>
                <a:cs typeface="Didact Gothic"/>
                <a:sym typeface="Didact Gothic"/>
              </a:endParaRPr>
            </a:p>
          </p:txBody>
        </p:sp>
      </p:grpSp>
      <p:sp>
        <p:nvSpPr>
          <p:cNvPr id="210" name="Google Shape;210;p23"/>
          <p:cNvSpPr txBox="1"/>
          <p:nvPr/>
        </p:nvSpPr>
        <p:spPr>
          <a:xfrm>
            <a:off x="5833263" y="1824500"/>
            <a:ext cx="115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程式碼講解</a:t>
            </a:r>
            <a:endParaRPr b="1">
              <a:solidFill>
                <a:schemeClr val="dk1"/>
              </a:solidFill>
              <a:latin typeface="Didact Gothic"/>
              <a:ea typeface="Didact Gothic"/>
              <a:cs typeface="Didact Gothic"/>
              <a:sym typeface="Didact Gothic"/>
            </a:endParaRPr>
          </a:p>
          <a:p>
            <a:pPr marL="0" lvl="0" indent="0" algn="l" rtl="0">
              <a:spcBef>
                <a:spcPts val="0"/>
              </a:spcBef>
              <a:spcAft>
                <a:spcPts val="0"/>
              </a:spcAft>
              <a:buNone/>
            </a:pPr>
            <a:endParaRPr b="1">
              <a:solidFill>
                <a:schemeClr val="dk1"/>
              </a:solidFill>
              <a:latin typeface="Didact Gothic"/>
              <a:ea typeface="Didact Gothic"/>
              <a:cs typeface="Didact Gothic"/>
              <a:sym typeface="Didact Gothic"/>
            </a:endParaRPr>
          </a:p>
        </p:txBody>
      </p:sp>
      <p:grpSp>
        <p:nvGrpSpPr>
          <p:cNvPr id="211" name="Google Shape;211;p23"/>
          <p:cNvGrpSpPr/>
          <p:nvPr/>
        </p:nvGrpSpPr>
        <p:grpSpPr>
          <a:xfrm>
            <a:off x="5306463" y="2434088"/>
            <a:ext cx="450600" cy="400200"/>
            <a:chOff x="2091400" y="1283900"/>
            <a:chExt cx="450600" cy="400200"/>
          </a:xfrm>
        </p:grpSpPr>
        <p:sp>
          <p:nvSpPr>
            <p:cNvPr id="212" name="Google Shape;212;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213" name="Google Shape;213;p23"/>
            <p:cNvSpPr txBox="1"/>
            <p:nvPr/>
          </p:nvSpPr>
          <p:spPr>
            <a:xfrm>
              <a:off x="2164275" y="1283900"/>
              <a:ext cx="2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9</a:t>
              </a:r>
              <a:endParaRPr b="1">
                <a:solidFill>
                  <a:schemeClr val="dk1"/>
                </a:solidFill>
                <a:latin typeface="Didact Gothic"/>
                <a:ea typeface="Didact Gothic"/>
                <a:cs typeface="Didact Gothic"/>
                <a:sym typeface="Didact Gothic"/>
              </a:endParaRPr>
            </a:p>
          </p:txBody>
        </p:sp>
      </p:grpSp>
      <p:sp>
        <p:nvSpPr>
          <p:cNvPr id="214" name="Google Shape;214;p23"/>
          <p:cNvSpPr txBox="1"/>
          <p:nvPr/>
        </p:nvSpPr>
        <p:spPr>
          <a:xfrm>
            <a:off x="5833263" y="2434088"/>
            <a:ext cx="292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實體裝置展示圖及影片</a:t>
            </a:r>
            <a:endParaRPr b="1">
              <a:solidFill>
                <a:schemeClr val="dk1"/>
              </a:solidFill>
              <a:latin typeface="Didact Gothic"/>
              <a:ea typeface="Didact Gothic"/>
              <a:cs typeface="Didact Gothic"/>
              <a:sym typeface="Didact Gothic"/>
            </a:endParaRPr>
          </a:p>
        </p:txBody>
      </p:sp>
      <p:sp>
        <p:nvSpPr>
          <p:cNvPr id="215" name="Google Shape;215;p23"/>
          <p:cNvSpPr txBox="1"/>
          <p:nvPr/>
        </p:nvSpPr>
        <p:spPr>
          <a:xfrm>
            <a:off x="5833263" y="3043688"/>
            <a:ext cx="292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完成實體呈現</a:t>
            </a:r>
            <a:endParaRPr b="1">
              <a:solidFill>
                <a:schemeClr val="dk1"/>
              </a:solidFill>
              <a:latin typeface="Didact Gothic"/>
              <a:ea typeface="Didact Gothic"/>
              <a:cs typeface="Didact Gothic"/>
              <a:sym typeface="Didact Gothic"/>
            </a:endParaRPr>
          </a:p>
        </p:txBody>
      </p:sp>
      <p:sp>
        <p:nvSpPr>
          <p:cNvPr id="216" name="Google Shape;216;p23"/>
          <p:cNvSpPr txBox="1"/>
          <p:nvPr/>
        </p:nvSpPr>
        <p:spPr>
          <a:xfrm>
            <a:off x="5803813" y="3653288"/>
            <a:ext cx="292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小組工作分配表</a:t>
            </a:r>
            <a:endParaRPr b="1">
              <a:solidFill>
                <a:schemeClr val="dk1"/>
              </a:solidFill>
              <a:latin typeface="Didact Gothic"/>
              <a:ea typeface="Didact Gothic"/>
              <a:cs typeface="Didact Gothic"/>
              <a:sym typeface="Didact Gothic"/>
            </a:endParaRPr>
          </a:p>
        </p:txBody>
      </p:sp>
      <p:grpSp>
        <p:nvGrpSpPr>
          <p:cNvPr id="217" name="Google Shape;217;p23"/>
          <p:cNvGrpSpPr/>
          <p:nvPr/>
        </p:nvGrpSpPr>
        <p:grpSpPr>
          <a:xfrm>
            <a:off x="5302927" y="4176455"/>
            <a:ext cx="493447" cy="400092"/>
            <a:chOff x="2091400" y="1284037"/>
            <a:chExt cx="487019" cy="399613"/>
          </a:xfrm>
        </p:grpSpPr>
        <p:sp>
          <p:nvSpPr>
            <p:cNvPr id="218" name="Google Shape;218;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219" name="Google Shape;219;p23"/>
            <p:cNvSpPr txBox="1"/>
            <p:nvPr/>
          </p:nvSpPr>
          <p:spPr>
            <a:xfrm>
              <a:off x="2127819" y="1284037"/>
              <a:ext cx="450600" cy="39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12</a:t>
              </a:r>
              <a:endParaRPr b="1">
                <a:solidFill>
                  <a:schemeClr val="dk1"/>
                </a:solidFill>
                <a:latin typeface="Didact Gothic"/>
                <a:ea typeface="Didact Gothic"/>
                <a:cs typeface="Didact Gothic"/>
                <a:sym typeface="Didact Gothic"/>
              </a:endParaRPr>
            </a:p>
          </p:txBody>
        </p:sp>
      </p:grpSp>
      <p:sp>
        <p:nvSpPr>
          <p:cNvPr id="220" name="Google Shape;220;p23"/>
          <p:cNvSpPr txBox="1"/>
          <p:nvPr/>
        </p:nvSpPr>
        <p:spPr>
          <a:xfrm>
            <a:off x="5796813" y="4186688"/>
            <a:ext cx="292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參考文獻</a:t>
            </a:r>
            <a:endParaRPr b="1">
              <a:solidFill>
                <a:schemeClr val="dk1"/>
              </a:solidFill>
              <a:latin typeface="Didact Gothic"/>
              <a:ea typeface="Didact Gothic"/>
              <a:cs typeface="Didact Gothic"/>
              <a:sym typeface="Didact Gothic"/>
            </a:endParaRPr>
          </a:p>
        </p:txBody>
      </p:sp>
      <p:grpSp>
        <p:nvGrpSpPr>
          <p:cNvPr id="221" name="Google Shape;221;p23"/>
          <p:cNvGrpSpPr/>
          <p:nvPr/>
        </p:nvGrpSpPr>
        <p:grpSpPr>
          <a:xfrm>
            <a:off x="5302927" y="3642967"/>
            <a:ext cx="493447" cy="400092"/>
            <a:chOff x="2091400" y="1284037"/>
            <a:chExt cx="487019" cy="399613"/>
          </a:xfrm>
        </p:grpSpPr>
        <p:sp>
          <p:nvSpPr>
            <p:cNvPr id="222" name="Google Shape;222;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223" name="Google Shape;223;p23"/>
            <p:cNvSpPr txBox="1"/>
            <p:nvPr/>
          </p:nvSpPr>
          <p:spPr>
            <a:xfrm>
              <a:off x="2127819" y="1284037"/>
              <a:ext cx="450600" cy="39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11</a:t>
              </a:r>
              <a:endParaRPr b="1">
                <a:solidFill>
                  <a:schemeClr val="dk1"/>
                </a:solidFill>
                <a:latin typeface="Didact Gothic"/>
                <a:ea typeface="Didact Gothic"/>
                <a:cs typeface="Didact Gothic"/>
                <a:sym typeface="Didact Gothic"/>
              </a:endParaRPr>
            </a:p>
          </p:txBody>
        </p:sp>
      </p:grpSp>
      <p:grpSp>
        <p:nvGrpSpPr>
          <p:cNvPr id="224" name="Google Shape;224;p23"/>
          <p:cNvGrpSpPr/>
          <p:nvPr/>
        </p:nvGrpSpPr>
        <p:grpSpPr>
          <a:xfrm>
            <a:off x="5285039" y="3043692"/>
            <a:ext cx="493447" cy="400092"/>
            <a:chOff x="2091400" y="1284037"/>
            <a:chExt cx="487019" cy="399613"/>
          </a:xfrm>
        </p:grpSpPr>
        <p:sp>
          <p:nvSpPr>
            <p:cNvPr id="225" name="Google Shape;225;p23"/>
            <p:cNvSpPr/>
            <p:nvPr/>
          </p:nvSpPr>
          <p:spPr>
            <a:xfrm>
              <a:off x="2091400" y="1284350"/>
              <a:ext cx="450600" cy="399300"/>
            </a:xfrm>
            <a:prstGeom prst="diamond">
              <a:avLst/>
            </a:prstGeom>
            <a:solidFill>
              <a:srgbClr val="FFE8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Didact Gothic"/>
                <a:ea typeface="Didact Gothic"/>
                <a:cs typeface="Didact Gothic"/>
                <a:sym typeface="Didact Gothic"/>
              </a:endParaRPr>
            </a:p>
          </p:txBody>
        </p:sp>
        <p:sp>
          <p:nvSpPr>
            <p:cNvPr id="226" name="Google Shape;226;p23"/>
            <p:cNvSpPr txBox="1"/>
            <p:nvPr/>
          </p:nvSpPr>
          <p:spPr>
            <a:xfrm>
              <a:off x="2127819" y="1284037"/>
              <a:ext cx="450600" cy="39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Didact Gothic"/>
                  <a:ea typeface="Didact Gothic"/>
                  <a:cs typeface="Didact Gothic"/>
                  <a:sym typeface="Didact Gothic"/>
                </a:rPr>
                <a:t>10</a:t>
              </a:r>
              <a:endParaRPr b="1">
                <a:solidFill>
                  <a:schemeClr val="dk1"/>
                </a:solidFill>
                <a:latin typeface="Didact Gothic"/>
                <a:ea typeface="Didact Gothic"/>
                <a:cs typeface="Didact Gothic"/>
                <a:sym typeface="Didact Gothic"/>
              </a:endParaRPr>
            </a:p>
          </p:txBody>
        </p:sp>
      </p:grpSp>
      <p:sp>
        <p:nvSpPr>
          <p:cNvPr id="227" name="Google Shape;227;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pic>
        <p:nvPicPr>
          <p:cNvPr id="1521" name="Google Shape;1521;p41"/>
          <p:cNvPicPr preferRelativeResize="0"/>
          <p:nvPr/>
        </p:nvPicPr>
        <p:blipFill>
          <a:blip r:embed="rId3">
            <a:alphaModFix/>
          </a:blip>
          <a:stretch>
            <a:fillRect/>
          </a:stretch>
        </p:blipFill>
        <p:spPr>
          <a:xfrm>
            <a:off x="851250" y="270625"/>
            <a:ext cx="3169824" cy="4226427"/>
          </a:xfrm>
          <a:prstGeom prst="rect">
            <a:avLst/>
          </a:prstGeom>
          <a:noFill/>
          <a:ln>
            <a:noFill/>
          </a:ln>
        </p:spPr>
      </p:pic>
      <p:sp>
        <p:nvSpPr>
          <p:cNvPr id="1522" name="Google Shape;1522;p41"/>
          <p:cNvSpPr txBox="1"/>
          <p:nvPr/>
        </p:nvSpPr>
        <p:spPr>
          <a:xfrm>
            <a:off x="1250999" y="4560650"/>
            <a:ext cx="261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(十四)  感測器及元件展示圖   </a:t>
            </a:r>
            <a:endParaRPr>
              <a:solidFill>
                <a:schemeClr val="dk1"/>
              </a:solidFill>
              <a:latin typeface="Didact Gothic"/>
              <a:ea typeface="Didact Gothic"/>
              <a:cs typeface="Didact Gothic"/>
              <a:sym typeface="Didact Gothic"/>
            </a:endParaRPr>
          </a:p>
        </p:txBody>
      </p:sp>
      <p:sp>
        <p:nvSpPr>
          <p:cNvPr id="1523" name="Google Shape;1523;p41"/>
          <p:cNvSpPr txBox="1"/>
          <p:nvPr/>
        </p:nvSpPr>
        <p:spPr>
          <a:xfrm>
            <a:off x="5446213" y="4560650"/>
            <a:ext cx="19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(十五)  實體展示圖   </a:t>
            </a:r>
            <a:endParaRPr>
              <a:solidFill>
                <a:schemeClr val="dk1"/>
              </a:solidFill>
              <a:latin typeface="Didact Gothic"/>
              <a:ea typeface="Didact Gothic"/>
              <a:cs typeface="Didact Gothic"/>
              <a:sym typeface="Didact Gothic"/>
            </a:endParaRPr>
          </a:p>
        </p:txBody>
      </p:sp>
      <p:sp>
        <p:nvSpPr>
          <p:cNvPr id="1524" name="Google Shape;1524;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1525" name="Google Shape;1525;p41"/>
          <p:cNvPicPr preferRelativeResize="0"/>
          <p:nvPr/>
        </p:nvPicPr>
        <p:blipFill>
          <a:blip r:embed="rId4">
            <a:alphaModFix/>
          </a:blip>
          <a:stretch>
            <a:fillRect/>
          </a:stretch>
        </p:blipFill>
        <p:spPr>
          <a:xfrm>
            <a:off x="4888624" y="255913"/>
            <a:ext cx="3192608" cy="4255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42"/>
          <p:cNvSpPr txBox="1"/>
          <p:nvPr/>
        </p:nvSpPr>
        <p:spPr>
          <a:xfrm>
            <a:off x="1479612" y="4560650"/>
            <a:ext cx="237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(十六)  實體展示圖   </a:t>
            </a:r>
            <a:endParaRPr>
              <a:solidFill>
                <a:schemeClr val="dk1"/>
              </a:solidFill>
              <a:latin typeface="Didact Gothic"/>
              <a:ea typeface="Didact Gothic"/>
              <a:cs typeface="Didact Gothic"/>
              <a:sym typeface="Didact Gothic"/>
            </a:endParaRPr>
          </a:p>
        </p:txBody>
      </p:sp>
      <p:sp>
        <p:nvSpPr>
          <p:cNvPr id="1531" name="Google Shape;1531;p42"/>
          <p:cNvSpPr txBox="1"/>
          <p:nvPr/>
        </p:nvSpPr>
        <p:spPr>
          <a:xfrm>
            <a:off x="5446213" y="4560650"/>
            <a:ext cx="19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(十七)  實體展示圖   </a:t>
            </a:r>
            <a:endParaRPr>
              <a:solidFill>
                <a:schemeClr val="dk1"/>
              </a:solidFill>
              <a:latin typeface="Didact Gothic"/>
              <a:ea typeface="Didact Gothic"/>
              <a:cs typeface="Didact Gothic"/>
              <a:sym typeface="Didact Gothic"/>
            </a:endParaRPr>
          </a:p>
        </p:txBody>
      </p:sp>
      <p:sp>
        <p:nvSpPr>
          <p:cNvPr id="1532" name="Google Shape;1532;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1533" name="Google Shape;1533;p42"/>
          <p:cNvPicPr preferRelativeResize="0"/>
          <p:nvPr/>
        </p:nvPicPr>
        <p:blipFill>
          <a:blip r:embed="rId3">
            <a:alphaModFix/>
          </a:blip>
          <a:stretch>
            <a:fillRect/>
          </a:stretch>
        </p:blipFill>
        <p:spPr>
          <a:xfrm>
            <a:off x="835100" y="141325"/>
            <a:ext cx="3192608" cy="4255850"/>
          </a:xfrm>
          <a:prstGeom prst="rect">
            <a:avLst/>
          </a:prstGeom>
          <a:noFill/>
          <a:ln>
            <a:noFill/>
          </a:ln>
        </p:spPr>
      </p:pic>
      <p:pic>
        <p:nvPicPr>
          <p:cNvPr id="1534" name="Google Shape;1534;p42"/>
          <p:cNvPicPr preferRelativeResize="0"/>
          <p:nvPr/>
        </p:nvPicPr>
        <p:blipFill>
          <a:blip r:embed="rId4">
            <a:alphaModFix/>
          </a:blip>
          <a:stretch>
            <a:fillRect/>
          </a:stretch>
        </p:blipFill>
        <p:spPr>
          <a:xfrm>
            <a:off x="4733883" y="141325"/>
            <a:ext cx="3192608" cy="4255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43"/>
          <p:cNvSpPr/>
          <p:nvPr/>
        </p:nvSpPr>
        <p:spPr>
          <a:xfrm>
            <a:off x="398503" y="1927077"/>
            <a:ext cx="8416941" cy="765812"/>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3"/>
          <p:cNvSpPr txBox="1">
            <a:spLocks noGrp="1"/>
          </p:cNvSpPr>
          <p:nvPr>
            <p:ph type="title"/>
          </p:nvPr>
        </p:nvSpPr>
        <p:spPr>
          <a:xfrm>
            <a:off x="514042" y="1968426"/>
            <a:ext cx="81159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p>
          <a:p>
            <a:pPr marL="0" lvl="0" indent="0" algn="ctr" rtl="0">
              <a:spcBef>
                <a:spcPts val="0"/>
              </a:spcBef>
              <a:spcAft>
                <a:spcPts val="0"/>
              </a:spcAft>
              <a:buNone/>
            </a:pPr>
            <a:endParaRPr sz="3000" dirty="0"/>
          </a:p>
          <a:p>
            <a:pPr marL="0" lvl="0" indent="0" algn="ctr" rtl="0">
              <a:spcBef>
                <a:spcPts val="0"/>
              </a:spcBef>
              <a:spcAft>
                <a:spcPts val="0"/>
              </a:spcAft>
              <a:buNone/>
            </a:pPr>
            <a:endParaRPr sz="3000" dirty="0"/>
          </a:p>
          <a:p>
            <a:pPr marL="0" lvl="0" indent="0" algn="ctr" rtl="0">
              <a:spcBef>
                <a:spcPts val="0"/>
              </a:spcBef>
              <a:spcAft>
                <a:spcPts val="0"/>
              </a:spcAft>
              <a:buNone/>
            </a:pPr>
            <a:endParaRPr sz="3800" dirty="0"/>
          </a:p>
          <a:p>
            <a:pPr marL="0" lvl="0" indent="0" algn="ctr" rtl="0">
              <a:spcBef>
                <a:spcPts val="0"/>
              </a:spcBef>
              <a:spcAft>
                <a:spcPts val="0"/>
              </a:spcAft>
              <a:buNone/>
            </a:pPr>
            <a:r>
              <a:rPr lang="en" sz="3000" dirty="0"/>
              <a:t>完成實體呈現</a:t>
            </a:r>
            <a:endParaRPr sz="3000" dirty="0"/>
          </a:p>
          <a:p>
            <a:pPr marL="0" lvl="0" indent="0" algn="ctr" rtl="0">
              <a:spcBef>
                <a:spcPts val="0"/>
              </a:spcBef>
              <a:spcAft>
                <a:spcPts val="0"/>
              </a:spcAft>
              <a:buNone/>
            </a:pPr>
            <a:endParaRPr sz="3000" dirty="0"/>
          </a:p>
          <a:p>
            <a:pPr marL="0" lvl="0" indent="0" algn="ctr" rtl="0">
              <a:spcBef>
                <a:spcPts val="0"/>
              </a:spcBef>
              <a:spcAft>
                <a:spcPts val="0"/>
              </a:spcAft>
              <a:buNone/>
            </a:pPr>
            <a:endParaRPr sz="3000" dirty="0"/>
          </a:p>
          <a:p>
            <a:pPr marL="0" lvl="0" indent="0" algn="ctr" rtl="0">
              <a:spcBef>
                <a:spcPts val="0"/>
              </a:spcBef>
              <a:spcAft>
                <a:spcPts val="0"/>
              </a:spcAft>
              <a:buNone/>
            </a:pPr>
            <a:endParaRPr sz="3000" dirty="0"/>
          </a:p>
          <a:p>
            <a:pPr marL="0" lvl="0" indent="0" algn="ctr" rtl="0">
              <a:spcBef>
                <a:spcPts val="0"/>
              </a:spcBef>
              <a:spcAft>
                <a:spcPts val="0"/>
              </a:spcAft>
              <a:buNone/>
            </a:pPr>
            <a:endParaRPr sz="3000" dirty="0"/>
          </a:p>
        </p:txBody>
      </p:sp>
      <p:pic>
        <p:nvPicPr>
          <p:cNvPr id="1541" name="Google Shape;1541;p43"/>
          <p:cNvPicPr preferRelativeResize="0"/>
          <p:nvPr/>
        </p:nvPicPr>
        <p:blipFill rotWithShape="1">
          <a:blip r:embed="rId3">
            <a:alphaModFix/>
          </a:blip>
          <a:srcRect t="22296" b="22296"/>
          <a:stretch/>
        </p:blipFill>
        <p:spPr>
          <a:xfrm>
            <a:off x="-104300" y="2149569"/>
            <a:ext cx="1597861" cy="1000233"/>
          </a:xfrm>
          <a:prstGeom prst="rect">
            <a:avLst/>
          </a:prstGeom>
          <a:noFill/>
          <a:ln>
            <a:noFill/>
          </a:ln>
        </p:spPr>
      </p:pic>
      <p:pic>
        <p:nvPicPr>
          <p:cNvPr id="1542" name="Google Shape;1542;p43"/>
          <p:cNvPicPr preferRelativeResize="0"/>
          <p:nvPr/>
        </p:nvPicPr>
        <p:blipFill rotWithShape="1">
          <a:blip r:embed="rId4">
            <a:alphaModFix/>
          </a:blip>
          <a:srcRect t="25297" b="25302"/>
          <a:stretch/>
        </p:blipFill>
        <p:spPr>
          <a:xfrm>
            <a:off x="7238417" y="1377826"/>
            <a:ext cx="2062884" cy="1151330"/>
          </a:xfrm>
          <a:prstGeom prst="rect">
            <a:avLst/>
          </a:prstGeom>
          <a:noFill/>
          <a:ln>
            <a:noFill/>
          </a:ln>
        </p:spPr>
      </p:pic>
      <p:grpSp>
        <p:nvGrpSpPr>
          <p:cNvPr id="1543" name="Google Shape;1543;p43"/>
          <p:cNvGrpSpPr/>
          <p:nvPr/>
        </p:nvGrpSpPr>
        <p:grpSpPr>
          <a:xfrm>
            <a:off x="2590195" y="3472504"/>
            <a:ext cx="3514872" cy="1550586"/>
            <a:chOff x="3493455" y="1323291"/>
            <a:chExt cx="4937312" cy="2496919"/>
          </a:xfrm>
        </p:grpSpPr>
        <p:sp>
          <p:nvSpPr>
            <p:cNvPr id="1544" name="Google Shape;1544;p43"/>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3"/>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3"/>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3"/>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3"/>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3"/>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3"/>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3"/>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3"/>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3"/>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3"/>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3"/>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3"/>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3"/>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3"/>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3"/>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3"/>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3"/>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3"/>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3"/>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3"/>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3"/>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3"/>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3"/>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3"/>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3"/>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3"/>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3"/>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3"/>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3"/>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3"/>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3"/>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3"/>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3"/>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3"/>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3"/>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3"/>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3"/>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3"/>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3"/>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3"/>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3"/>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3"/>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3"/>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3"/>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3"/>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3"/>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3"/>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3"/>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3"/>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3"/>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3"/>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3"/>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3"/>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3"/>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3"/>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3"/>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3"/>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3"/>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3"/>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3"/>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3"/>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3"/>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3"/>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3"/>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3"/>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3"/>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3"/>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3"/>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3"/>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3"/>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3"/>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3"/>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3"/>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3"/>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3"/>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3"/>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3"/>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3"/>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3"/>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3"/>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3"/>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3"/>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3"/>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3"/>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3"/>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3"/>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3"/>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3"/>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3"/>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3"/>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3"/>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3"/>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3"/>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3"/>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3"/>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3"/>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3"/>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3"/>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3"/>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3"/>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3"/>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3"/>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3"/>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3"/>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3"/>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3"/>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9" name="Google Shape;1659;p43"/>
            <p:cNvGrpSpPr/>
            <p:nvPr/>
          </p:nvGrpSpPr>
          <p:grpSpPr>
            <a:xfrm>
              <a:off x="5720953" y="1708462"/>
              <a:ext cx="1096023" cy="1006498"/>
              <a:chOff x="5120462" y="3282793"/>
              <a:chExt cx="601219" cy="552111"/>
            </a:xfrm>
          </p:grpSpPr>
          <p:sp>
            <p:nvSpPr>
              <p:cNvPr id="1660" name="Google Shape;1660;p43"/>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3"/>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3"/>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3" name="Google Shape;1663;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44"/>
          <p:cNvSpPr/>
          <p:nvPr/>
        </p:nvSpPr>
        <p:spPr>
          <a:xfrm>
            <a:off x="480850" y="198900"/>
            <a:ext cx="7989804" cy="64214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txBox="1"/>
          <p:nvPr/>
        </p:nvSpPr>
        <p:spPr>
          <a:xfrm>
            <a:off x="713250" y="206213"/>
            <a:ext cx="7717500" cy="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lt2"/>
                </a:solidFill>
                <a:latin typeface="Secular One"/>
                <a:cs typeface="Secular One"/>
                <a:sym typeface="Inter"/>
              </a:rPr>
              <a:t>參考文獻</a:t>
            </a:r>
            <a:endParaRPr sz="3000" dirty="0">
              <a:solidFill>
                <a:schemeClr val="lt2"/>
              </a:solidFill>
              <a:latin typeface="Secular One"/>
              <a:cs typeface="Secular One"/>
              <a:sym typeface="Inter"/>
            </a:endParaRPr>
          </a:p>
        </p:txBody>
      </p:sp>
      <p:sp>
        <p:nvSpPr>
          <p:cNvPr id="1670" name="Google Shape;1670;p44"/>
          <p:cNvSpPr txBox="1"/>
          <p:nvPr/>
        </p:nvSpPr>
        <p:spPr>
          <a:xfrm>
            <a:off x="1586850" y="744408"/>
            <a:ext cx="5970300" cy="43023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tx1"/>
              </a:buClr>
              <a:buSzPts val="1700"/>
              <a:buFont typeface="Roboto"/>
              <a:buAutoNum type="arabicPeriod"/>
            </a:pPr>
            <a:r>
              <a:rPr lang="en" sz="1700" u="sng" dirty="0">
                <a:solidFill>
                  <a:schemeClr val="tx1"/>
                </a:solidFill>
                <a:latin typeface="Roboto"/>
                <a:ea typeface="Roboto"/>
                <a:cs typeface="Roboto"/>
                <a:sym typeface="Roboto"/>
                <a:hlinkClick r:id="rId3">
                  <a:extLst>
                    <a:ext uri="{A12FA001-AC4F-418D-AE19-62706E023703}">
                      <ahyp:hlinkClr xmlns:ahyp="http://schemas.microsoft.com/office/drawing/2018/hyperlinkcolor" val="tx"/>
                    </a:ext>
                  </a:extLst>
                </a:hlinkClick>
              </a:rPr>
              <a:t>實用光敏電阻—構建LDR光敏電阻電路實際操作指南</a:t>
            </a:r>
            <a:endParaRPr sz="1700" dirty="0">
              <a:solidFill>
                <a:schemeClr val="tx1"/>
              </a:solidFill>
              <a:latin typeface="Roboto"/>
              <a:ea typeface="Roboto"/>
              <a:cs typeface="Roboto"/>
              <a:sym typeface="Roboto"/>
            </a:endParaRPr>
          </a:p>
          <a:p>
            <a:pPr marL="457200" lvl="0" indent="-336550" algn="l" rtl="0">
              <a:lnSpc>
                <a:spcPct val="150000"/>
              </a:lnSpc>
              <a:spcBef>
                <a:spcPts val="0"/>
              </a:spcBef>
              <a:spcAft>
                <a:spcPts val="0"/>
              </a:spcAft>
              <a:buClr>
                <a:schemeClr val="tx1"/>
              </a:buClr>
              <a:buSzPts val="1700"/>
              <a:buFont typeface="Roboto"/>
              <a:buAutoNum type="arabicPeriod"/>
            </a:pPr>
            <a:r>
              <a:rPr lang="en" sz="1700" u="sng" dirty="0">
                <a:solidFill>
                  <a:schemeClr val="tx1"/>
                </a:solidFill>
                <a:latin typeface="Roboto"/>
                <a:ea typeface="Roboto"/>
                <a:cs typeface="Roboto"/>
                <a:sym typeface="Roboto"/>
                <a:hlinkClick r:id="rId4">
                  <a:extLst>
                    <a:ext uri="{A12FA001-AC4F-418D-AE19-62706E023703}">
                      <ahyp:hlinkClr xmlns:ahyp="http://schemas.microsoft.com/office/drawing/2018/hyperlinkcolor" val="tx"/>
                    </a:ext>
                  </a:extLst>
                </a:hlinkClick>
              </a:rPr>
              <a:t>AI Audio Classifier Recycle Bin</a:t>
            </a:r>
            <a:endParaRPr sz="1700" dirty="0">
              <a:solidFill>
                <a:schemeClr val="tx1"/>
              </a:solidFill>
              <a:latin typeface="Roboto"/>
              <a:ea typeface="Roboto"/>
              <a:cs typeface="Roboto"/>
              <a:sym typeface="Roboto"/>
            </a:endParaRPr>
          </a:p>
          <a:p>
            <a:pPr marL="457200" lvl="0" indent="-336550" algn="l" rtl="0">
              <a:lnSpc>
                <a:spcPct val="150000"/>
              </a:lnSpc>
              <a:spcBef>
                <a:spcPts val="0"/>
              </a:spcBef>
              <a:spcAft>
                <a:spcPts val="0"/>
              </a:spcAft>
              <a:buClr>
                <a:schemeClr val="tx1"/>
              </a:buClr>
              <a:buSzPts val="1700"/>
              <a:buFont typeface="Roboto"/>
              <a:buAutoNum type="arabicPeriod"/>
            </a:pPr>
            <a:r>
              <a:rPr lang="en" sz="1700" u="sng" dirty="0">
                <a:solidFill>
                  <a:schemeClr val="tx1"/>
                </a:solidFill>
                <a:latin typeface="Roboto"/>
                <a:ea typeface="Roboto"/>
                <a:cs typeface="Roboto"/>
                <a:sym typeface="Roboto"/>
                <a:hlinkClick r:id="rId5">
                  <a:extLst>
                    <a:ext uri="{A12FA001-AC4F-418D-AE19-62706E023703}">
                      <ahyp:hlinkClr xmlns:ahyp="http://schemas.microsoft.com/office/drawing/2018/hyperlinkcolor" val="tx"/>
                    </a:ext>
                  </a:extLst>
                </a:hlinkClick>
              </a:rPr>
              <a:t>超聰明垃圾桶登場！ AI 全方位解決您的回收困擾</a:t>
            </a:r>
            <a:endParaRPr sz="1700" dirty="0">
              <a:solidFill>
                <a:schemeClr val="tx1"/>
              </a:solidFill>
              <a:latin typeface="Roboto"/>
              <a:ea typeface="Roboto"/>
              <a:cs typeface="Roboto"/>
              <a:sym typeface="Roboto"/>
            </a:endParaRPr>
          </a:p>
          <a:p>
            <a:pPr marL="457200" lvl="0" indent="-336550" algn="l" rtl="0">
              <a:lnSpc>
                <a:spcPct val="150000"/>
              </a:lnSpc>
              <a:spcBef>
                <a:spcPts val="0"/>
              </a:spcBef>
              <a:spcAft>
                <a:spcPts val="0"/>
              </a:spcAft>
              <a:buClr>
                <a:schemeClr val="tx1"/>
              </a:buClr>
              <a:buSzPts val="1700"/>
              <a:buFont typeface="Roboto"/>
              <a:buAutoNum type="arabicPeriod"/>
            </a:pPr>
            <a:r>
              <a:rPr lang="en" sz="1700" u="sng" dirty="0">
                <a:solidFill>
                  <a:schemeClr val="tx1"/>
                </a:solidFill>
                <a:latin typeface="Roboto"/>
                <a:ea typeface="Roboto"/>
                <a:cs typeface="Roboto"/>
                <a:sym typeface="Roboto"/>
                <a:hlinkClick r:id="rId6">
                  <a:extLst>
                    <a:ext uri="{A12FA001-AC4F-418D-AE19-62706E023703}">
                      <ahyp:hlinkClr xmlns:ahyp="http://schemas.microsoft.com/office/drawing/2018/hyperlinkcolor" val="tx"/>
                    </a:ext>
                  </a:extLst>
                </a:hlinkClick>
              </a:rPr>
              <a:t>Inductive proximity sensor</a:t>
            </a:r>
            <a:endParaRPr sz="1700" dirty="0">
              <a:solidFill>
                <a:schemeClr val="tx1"/>
              </a:solidFill>
              <a:latin typeface="Roboto"/>
              <a:ea typeface="Roboto"/>
              <a:cs typeface="Roboto"/>
              <a:sym typeface="Roboto"/>
            </a:endParaRPr>
          </a:p>
          <a:p>
            <a:pPr marL="457200" lvl="0" indent="-336550" algn="l" rtl="0">
              <a:lnSpc>
                <a:spcPct val="150000"/>
              </a:lnSpc>
              <a:spcBef>
                <a:spcPts val="0"/>
              </a:spcBef>
              <a:spcAft>
                <a:spcPts val="0"/>
              </a:spcAft>
              <a:buClr>
                <a:schemeClr val="tx1"/>
              </a:buClr>
              <a:buSzPts val="1700"/>
              <a:buFont typeface="Roboto"/>
              <a:buAutoNum type="arabicPeriod"/>
            </a:pPr>
            <a:r>
              <a:rPr lang="en" sz="1700" u="sng" dirty="0">
                <a:solidFill>
                  <a:schemeClr val="tx1"/>
                </a:solidFill>
                <a:latin typeface="Roboto"/>
                <a:ea typeface="Roboto"/>
                <a:cs typeface="Roboto"/>
                <a:sym typeface="Roboto"/>
                <a:hlinkClick r:id="rId7">
                  <a:extLst>
                    <a:ext uri="{A12FA001-AC4F-418D-AE19-62706E023703}">
                      <ahyp:hlinkClr xmlns:ahyp="http://schemas.microsoft.com/office/drawing/2018/hyperlinkcolor" val="tx"/>
                    </a:ext>
                  </a:extLst>
                </a:hlinkClick>
              </a:rPr>
              <a:t>超音波傳感器的結構與原理| Ultrasonic Transducers …</a:t>
            </a:r>
            <a:endParaRPr sz="1700" dirty="0">
              <a:solidFill>
                <a:schemeClr val="tx1"/>
              </a:solidFill>
              <a:latin typeface="Roboto"/>
              <a:ea typeface="Roboto"/>
              <a:cs typeface="Roboto"/>
              <a:sym typeface="Roboto"/>
            </a:endParaRPr>
          </a:p>
          <a:p>
            <a:pPr marL="457200" lvl="0" indent="-336550" algn="l" rtl="0">
              <a:lnSpc>
                <a:spcPct val="150000"/>
              </a:lnSpc>
              <a:spcBef>
                <a:spcPts val="0"/>
              </a:spcBef>
              <a:spcAft>
                <a:spcPts val="0"/>
              </a:spcAft>
              <a:buClr>
                <a:schemeClr val="tx1"/>
              </a:buClr>
              <a:buSzPts val="1700"/>
              <a:buFont typeface="Roboto"/>
              <a:buAutoNum type="arabicPeriod"/>
            </a:pPr>
            <a:r>
              <a:rPr lang="en" sz="1700" u="sng" dirty="0">
                <a:solidFill>
                  <a:schemeClr val="tx1"/>
                </a:solidFill>
                <a:latin typeface="Roboto"/>
                <a:ea typeface="Roboto"/>
                <a:cs typeface="Roboto"/>
                <a:sym typeface="Roboto"/>
                <a:hlinkClick r:id="rId8">
                  <a:extLst>
                    <a:ext uri="{A12FA001-AC4F-418D-AE19-62706E023703}">
                      <ahyp:hlinkClr xmlns:ahyp="http://schemas.microsoft.com/office/drawing/2018/hyperlinkcolor" val="tx"/>
                    </a:ext>
                  </a:extLst>
                </a:hlinkClick>
              </a:rPr>
              <a:t>AI Audio Classifier Recycle Bin: Hackaday Prize 2023</a:t>
            </a:r>
            <a:endParaRPr sz="1700" dirty="0">
              <a:solidFill>
                <a:schemeClr val="tx1"/>
              </a:solidFill>
              <a:latin typeface="Roboto"/>
              <a:ea typeface="Roboto"/>
              <a:cs typeface="Roboto"/>
              <a:sym typeface="Roboto"/>
            </a:endParaRPr>
          </a:p>
          <a:p>
            <a:pPr marL="457200" lvl="0" indent="-336550" algn="l" rtl="0">
              <a:lnSpc>
                <a:spcPct val="150000"/>
              </a:lnSpc>
              <a:spcBef>
                <a:spcPts val="0"/>
              </a:spcBef>
              <a:spcAft>
                <a:spcPts val="0"/>
              </a:spcAft>
              <a:buClr>
                <a:schemeClr val="tx1"/>
              </a:buClr>
              <a:buSzPts val="1700"/>
              <a:buFont typeface="Roboto"/>
              <a:buAutoNum type="arabicPeriod"/>
            </a:pPr>
            <a:r>
              <a:rPr lang="en" sz="1700" u="sng" dirty="0">
                <a:solidFill>
                  <a:schemeClr val="tx1"/>
                </a:solidFill>
                <a:latin typeface="Roboto"/>
                <a:ea typeface="Roboto"/>
                <a:cs typeface="Roboto"/>
                <a:sym typeface="Roboto"/>
                <a:hlinkClick r:id="rId9">
                  <a:extLst>
                    <a:ext uri="{A12FA001-AC4F-418D-AE19-62706E023703}">
                      <ahyp:hlinkClr xmlns:ahyp="http://schemas.microsoft.com/office/drawing/2018/hyperlinkcolor" val="tx"/>
                    </a:ext>
                  </a:extLst>
                </a:hlinkClick>
              </a:rPr>
              <a:t>Shopee</a:t>
            </a:r>
            <a:endParaRPr sz="1700" dirty="0">
              <a:solidFill>
                <a:schemeClr val="tx1"/>
              </a:solidFill>
              <a:latin typeface="Roboto"/>
              <a:ea typeface="Roboto"/>
              <a:cs typeface="Roboto"/>
              <a:sym typeface="Roboto"/>
            </a:endParaRPr>
          </a:p>
          <a:p>
            <a:pPr marL="457200" lvl="0" indent="-336550" algn="l" rtl="0">
              <a:lnSpc>
                <a:spcPct val="150000"/>
              </a:lnSpc>
              <a:spcBef>
                <a:spcPts val="0"/>
              </a:spcBef>
              <a:spcAft>
                <a:spcPts val="0"/>
              </a:spcAft>
              <a:buClr>
                <a:schemeClr val="tx1"/>
              </a:buClr>
              <a:buSzPts val="1700"/>
              <a:buFont typeface="Roboto"/>
              <a:buAutoNum type="arabicPeriod"/>
            </a:pPr>
            <a:r>
              <a:rPr lang="en" sz="1700" u="sng" dirty="0">
                <a:solidFill>
                  <a:schemeClr val="tx1"/>
                </a:solidFill>
                <a:latin typeface="Roboto"/>
                <a:ea typeface="Roboto"/>
                <a:cs typeface="Roboto"/>
                <a:sym typeface="Roboto"/>
                <a:hlinkClick r:id="rId10">
                  <a:extLst>
                    <a:ext uri="{A12FA001-AC4F-418D-AE19-62706E023703}">
                      <ahyp:hlinkClr xmlns:ahyp="http://schemas.microsoft.com/office/drawing/2018/hyperlinkcolor" val="tx"/>
                    </a:ext>
                  </a:extLst>
                </a:hlinkClick>
              </a:rPr>
              <a:t>可自動分類的智慧垃圾桶來了，但智慧的價格很驚人</a:t>
            </a:r>
            <a:endParaRPr sz="1700" dirty="0">
              <a:solidFill>
                <a:schemeClr val="tx1"/>
              </a:solidFill>
              <a:latin typeface="Roboto"/>
              <a:ea typeface="Roboto"/>
              <a:cs typeface="Roboto"/>
              <a:sym typeface="Roboto"/>
            </a:endParaRPr>
          </a:p>
          <a:p>
            <a:pPr marL="457200" lvl="0" indent="-336550" algn="l" rtl="0">
              <a:lnSpc>
                <a:spcPct val="150000"/>
              </a:lnSpc>
              <a:spcBef>
                <a:spcPts val="0"/>
              </a:spcBef>
              <a:spcAft>
                <a:spcPts val="0"/>
              </a:spcAft>
              <a:buClr>
                <a:schemeClr val="tx1"/>
              </a:buClr>
              <a:buSzPts val="1700"/>
              <a:buFont typeface="Roboto"/>
              <a:buAutoNum type="arabicPeriod"/>
            </a:pPr>
            <a:r>
              <a:rPr lang="en" sz="1700" u="sng" dirty="0">
                <a:solidFill>
                  <a:schemeClr val="tx1"/>
                </a:solidFill>
                <a:latin typeface="Roboto"/>
                <a:ea typeface="Roboto"/>
                <a:cs typeface="Roboto"/>
                <a:sym typeface="Roboto"/>
                <a:hlinkClick r:id="rId11">
                  <a:extLst>
                    <a:ext uri="{A12FA001-AC4F-418D-AE19-62706E023703}">
                      <ahyp:hlinkClr xmlns:ahyp="http://schemas.microsoft.com/office/drawing/2018/hyperlinkcolor" val="tx"/>
                    </a:ext>
                  </a:extLst>
                </a:hlinkClick>
              </a:rPr>
              <a:t>分類準確率高達 90%！TrashBot 推 18 萬元 AI 垃圾桶，讓消費者「無腦」丟垃圾</a:t>
            </a:r>
            <a:endParaRPr sz="1700" dirty="0">
              <a:solidFill>
                <a:schemeClr val="tx1"/>
              </a:solidFill>
              <a:latin typeface="Roboto"/>
              <a:ea typeface="Roboto"/>
              <a:cs typeface="Roboto"/>
              <a:sym typeface="Roboto"/>
            </a:endParaRPr>
          </a:p>
          <a:p>
            <a:pPr marL="457200" indent="-336550">
              <a:lnSpc>
                <a:spcPct val="150000"/>
              </a:lnSpc>
              <a:buClr>
                <a:schemeClr val="tx1"/>
              </a:buClr>
              <a:buSzPts val="1700"/>
              <a:buFont typeface="Roboto"/>
              <a:buAutoNum type="arabicPeriod"/>
            </a:pPr>
            <a:r>
              <a:rPr lang="zh-TW" altLang="en-US" sz="1700" u="sng" dirty="0">
                <a:solidFill>
                  <a:schemeClr val="tx1"/>
                </a:solidFill>
                <a:latin typeface="Roboto"/>
                <a:cs typeface="Roboto"/>
                <a:hlinkClick r:id="rId12">
                  <a:extLst>
                    <a:ext uri="{A12FA001-AC4F-418D-AE19-62706E023703}">
                      <ahyp:hlinkClr xmlns:ahyp="http://schemas.microsoft.com/office/drawing/2018/hyperlinkcolor" val="tx"/>
                    </a:ext>
                  </a:extLst>
                </a:hlinkClick>
              </a:rPr>
              <a:t>基於深度學習的智慧分類垃圾桶</a:t>
            </a:r>
            <a:endParaRPr lang="zh-TW" altLang="en-US" sz="1700" u="sng" dirty="0">
              <a:solidFill>
                <a:schemeClr val="tx1"/>
              </a:solidFill>
              <a:latin typeface="Roboto"/>
              <a:cs typeface="Roboto"/>
            </a:endParaRPr>
          </a:p>
          <a:p>
            <a:pPr marL="457200" lvl="0" indent="-336550" algn="l" rtl="0">
              <a:lnSpc>
                <a:spcPct val="150000"/>
              </a:lnSpc>
              <a:spcBef>
                <a:spcPts val="0"/>
              </a:spcBef>
              <a:spcAft>
                <a:spcPts val="0"/>
              </a:spcAft>
              <a:buClr>
                <a:srgbClr val="E06666"/>
              </a:buClr>
              <a:buSzPts val="1700"/>
              <a:buFont typeface="Roboto"/>
              <a:buAutoNum type="arabicPeriod"/>
            </a:pPr>
            <a:endParaRPr sz="1700" u="sng" dirty="0">
              <a:solidFill>
                <a:srgbClr val="002060"/>
              </a:solidFill>
              <a:latin typeface="Roboto"/>
              <a:ea typeface="Roboto"/>
              <a:cs typeface="Roboto"/>
              <a:sym typeface="Roboto"/>
            </a:endParaRPr>
          </a:p>
          <a:p>
            <a:pPr marL="0" lvl="0" indent="0" algn="l" rtl="0">
              <a:lnSpc>
                <a:spcPct val="150000"/>
              </a:lnSpc>
              <a:spcBef>
                <a:spcPts val="0"/>
              </a:spcBef>
              <a:spcAft>
                <a:spcPts val="0"/>
              </a:spcAft>
              <a:buNone/>
            </a:pPr>
            <a:endParaRPr sz="1700" dirty="0">
              <a:solidFill>
                <a:srgbClr val="E06666"/>
              </a:solidFill>
              <a:latin typeface="Roboto"/>
              <a:ea typeface="Roboto"/>
              <a:cs typeface="Roboto"/>
              <a:sym typeface="Roboto"/>
            </a:endParaRPr>
          </a:p>
        </p:txBody>
      </p:sp>
      <p:pic>
        <p:nvPicPr>
          <p:cNvPr id="1671" name="Google Shape;1671;p44"/>
          <p:cNvPicPr preferRelativeResize="0"/>
          <p:nvPr/>
        </p:nvPicPr>
        <p:blipFill rotWithShape="1">
          <a:blip r:embed="rId13">
            <a:alphaModFix/>
          </a:blip>
          <a:srcRect t="22296" b="22296"/>
          <a:stretch/>
        </p:blipFill>
        <p:spPr>
          <a:xfrm>
            <a:off x="65250" y="402669"/>
            <a:ext cx="1597861" cy="1000233"/>
          </a:xfrm>
          <a:prstGeom prst="rect">
            <a:avLst/>
          </a:prstGeom>
          <a:noFill/>
          <a:ln>
            <a:noFill/>
          </a:ln>
        </p:spPr>
      </p:pic>
      <p:pic>
        <p:nvPicPr>
          <p:cNvPr id="1672" name="Google Shape;1672;p44"/>
          <p:cNvPicPr preferRelativeResize="0"/>
          <p:nvPr/>
        </p:nvPicPr>
        <p:blipFill rotWithShape="1">
          <a:blip r:embed="rId14">
            <a:alphaModFix/>
          </a:blip>
          <a:srcRect t="25297" b="25302"/>
          <a:stretch/>
        </p:blipFill>
        <p:spPr>
          <a:xfrm>
            <a:off x="7081117" y="-11"/>
            <a:ext cx="2062884" cy="1151330"/>
          </a:xfrm>
          <a:prstGeom prst="rect">
            <a:avLst/>
          </a:prstGeom>
          <a:noFill/>
          <a:ln>
            <a:noFill/>
          </a:ln>
        </p:spPr>
      </p:pic>
      <p:pic>
        <p:nvPicPr>
          <p:cNvPr id="1673" name="Google Shape;1673;p44"/>
          <p:cNvPicPr preferRelativeResize="0"/>
          <p:nvPr/>
        </p:nvPicPr>
        <p:blipFill>
          <a:blip r:embed="rId15">
            <a:alphaModFix/>
          </a:blip>
          <a:stretch>
            <a:fillRect/>
          </a:stretch>
        </p:blipFill>
        <p:spPr>
          <a:xfrm>
            <a:off x="7292498" y="3356200"/>
            <a:ext cx="1913549" cy="1909750"/>
          </a:xfrm>
          <a:prstGeom prst="rect">
            <a:avLst/>
          </a:prstGeom>
          <a:noFill/>
          <a:ln>
            <a:noFill/>
          </a:ln>
        </p:spPr>
      </p:pic>
      <p:pic>
        <p:nvPicPr>
          <p:cNvPr id="1674" name="Google Shape;1674;p44"/>
          <p:cNvPicPr preferRelativeResize="0"/>
          <p:nvPr/>
        </p:nvPicPr>
        <p:blipFill>
          <a:blip r:embed="rId16">
            <a:alphaModFix/>
          </a:blip>
          <a:stretch>
            <a:fillRect/>
          </a:stretch>
        </p:blipFill>
        <p:spPr>
          <a:xfrm>
            <a:off x="-136079" y="3810700"/>
            <a:ext cx="1458163" cy="1455250"/>
          </a:xfrm>
          <a:prstGeom prst="rect">
            <a:avLst/>
          </a:prstGeom>
          <a:noFill/>
          <a:ln>
            <a:noFill/>
          </a:ln>
        </p:spPr>
      </p:pic>
      <p:sp>
        <p:nvSpPr>
          <p:cNvPr id="1675" name="Google Shape;167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45"/>
          <p:cNvSpPr/>
          <p:nvPr/>
        </p:nvSpPr>
        <p:spPr>
          <a:xfrm>
            <a:off x="659450" y="91813"/>
            <a:ext cx="7989804" cy="642145"/>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1" name="Google Shape;1681;p45"/>
          <p:cNvPicPr preferRelativeResize="0"/>
          <p:nvPr/>
        </p:nvPicPr>
        <p:blipFill rotWithShape="1">
          <a:blip r:embed="rId3">
            <a:alphaModFix/>
          </a:blip>
          <a:srcRect l="3410" t="-15130" r="-3409" b="15129"/>
          <a:stretch/>
        </p:blipFill>
        <p:spPr>
          <a:xfrm>
            <a:off x="105300" y="-295587"/>
            <a:ext cx="1516775" cy="1513725"/>
          </a:xfrm>
          <a:prstGeom prst="rect">
            <a:avLst/>
          </a:prstGeom>
          <a:noFill/>
          <a:ln>
            <a:noFill/>
          </a:ln>
        </p:spPr>
      </p:pic>
      <p:pic>
        <p:nvPicPr>
          <p:cNvPr id="1682" name="Google Shape;1682;p45"/>
          <p:cNvPicPr preferRelativeResize="0"/>
          <p:nvPr/>
        </p:nvPicPr>
        <p:blipFill>
          <a:blip r:embed="rId4">
            <a:alphaModFix/>
          </a:blip>
          <a:stretch>
            <a:fillRect/>
          </a:stretch>
        </p:blipFill>
        <p:spPr>
          <a:xfrm>
            <a:off x="7418502" y="-676400"/>
            <a:ext cx="1958200" cy="1954275"/>
          </a:xfrm>
          <a:prstGeom prst="rect">
            <a:avLst/>
          </a:prstGeom>
          <a:noFill/>
          <a:ln>
            <a:noFill/>
          </a:ln>
        </p:spPr>
      </p:pic>
      <p:sp>
        <p:nvSpPr>
          <p:cNvPr id="1683" name="Google Shape;1683;p45"/>
          <p:cNvSpPr txBox="1"/>
          <p:nvPr/>
        </p:nvSpPr>
        <p:spPr>
          <a:xfrm>
            <a:off x="567000" y="115588"/>
            <a:ext cx="7717500" cy="7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2"/>
                </a:solidFill>
                <a:latin typeface="Secular One"/>
                <a:ea typeface="Secular One"/>
                <a:cs typeface="Secular One"/>
                <a:sym typeface="Secular One"/>
              </a:rPr>
              <a:t>小組工作分配表</a:t>
            </a:r>
            <a:endParaRPr sz="3000" b="1">
              <a:solidFill>
                <a:srgbClr val="2B3436"/>
              </a:solidFill>
              <a:latin typeface="Inter"/>
              <a:ea typeface="Inter"/>
              <a:cs typeface="Inter"/>
              <a:sym typeface="Inter"/>
            </a:endParaRPr>
          </a:p>
        </p:txBody>
      </p:sp>
      <p:sp>
        <p:nvSpPr>
          <p:cNvPr id="1684" name="Google Shape;1684;p45"/>
          <p:cNvSpPr/>
          <p:nvPr/>
        </p:nvSpPr>
        <p:spPr>
          <a:xfrm>
            <a:off x="713225" y="962550"/>
            <a:ext cx="7908900" cy="4041300"/>
          </a:xfrm>
          <a:prstGeom prst="roundRect">
            <a:avLst>
              <a:gd name="adj" fmla="val 5729"/>
            </a:avLst>
          </a:prstGeom>
          <a:solidFill>
            <a:srgbClr val="5D9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685" name="Google Shape;1685;p45"/>
          <p:cNvGraphicFramePr/>
          <p:nvPr/>
        </p:nvGraphicFramePr>
        <p:xfrm>
          <a:off x="955575" y="1059325"/>
          <a:ext cx="7410900" cy="3854100"/>
        </p:xfrm>
        <a:graphic>
          <a:graphicData uri="http://schemas.openxmlformats.org/drawingml/2006/table">
            <a:tbl>
              <a:tblPr>
                <a:noFill/>
                <a:tableStyleId>{B1105CDC-9450-4BC7-AB31-BBEF48BFFD05}</a:tableStyleId>
              </a:tblPr>
              <a:tblGrid>
                <a:gridCol w="1058700">
                  <a:extLst>
                    <a:ext uri="{9D8B030D-6E8A-4147-A177-3AD203B41FA5}">
                      <a16:colId xmlns:a16="http://schemas.microsoft.com/office/drawing/2014/main" val="20000"/>
                    </a:ext>
                  </a:extLst>
                </a:gridCol>
                <a:gridCol w="1058700">
                  <a:extLst>
                    <a:ext uri="{9D8B030D-6E8A-4147-A177-3AD203B41FA5}">
                      <a16:colId xmlns:a16="http://schemas.microsoft.com/office/drawing/2014/main" val="20001"/>
                    </a:ext>
                  </a:extLst>
                </a:gridCol>
                <a:gridCol w="1058700">
                  <a:extLst>
                    <a:ext uri="{9D8B030D-6E8A-4147-A177-3AD203B41FA5}">
                      <a16:colId xmlns:a16="http://schemas.microsoft.com/office/drawing/2014/main" val="20002"/>
                    </a:ext>
                  </a:extLst>
                </a:gridCol>
                <a:gridCol w="1058700">
                  <a:extLst>
                    <a:ext uri="{9D8B030D-6E8A-4147-A177-3AD203B41FA5}">
                      <a16:colId xmlns:a16="http://schemas.microsoft.com/office/drawing/2014/main" val="20003"/>
                    </a:ext>
                  </a:extLst>
                </a:gridCol>
                <a:gridCol w="1058700">
                  <a:extLst>
                    <a:ext uri="{9D8B030D-6E8A-4147-A177-3AD203B41FA5}">
                      <a16:colId xmlns:a16="http://schemas.microsoft.com/office/drawing/2014/main" val="20004"/>
                    </a:ext>
                  </a:extLst>
                </a:gridCol>
                <a:gridCol w="1058700">
                  <a:extLst>
                    <a:ext uri="{9D8B030D-6E8A-4147-A177-3AD203B41FA5}">
                      <a16:colId xmlns:a16="http://schemas.microsoft.com/office/drawing/2014/main" val="20005"/>
                    </a:ext>
                  </a:extLst>
                </a:gridCol>
                <a:gridCol w="1058700">
                  <a:extLst>
                    <a:ext uri="{9D8B030D-6E8A-4147-A177-3AD203B41FA5}">
                      <a16:colId xmlns:a16="http://schemas.microsoft.com/office/drawing/2014/main" val="20006"/>
                    </a:ext>
                  </a:extLst>
                </a:gridCol>
              </a:tblGrid>
              <a:tr h="702375">
                <a:tc>
                  <a:txBody>
                    <a:bodyPr/>
                    <a:lstStyle/>
                    <a:p>
                      <a:pPr marL="0" lvl="0" indent="0" algn="l" rtl="0">
                        <a:spcBef>
                          <a:spcPts val="0"/>
                        </a:spcBef>
                        <a:spcAft>
                          <a:spcPts val="0"/>
                        </a:spcAft>
                        <a:buNone/>
                      </a:pPr>
                      <a:endParaRPr sz="1800">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Secular One"/>
                          <a:ea typeface="Secular One"/>
                          <a:cs typeface="Secular One"/>
                          <a:sym typeface="Secular One"/>
                        </a:rPr>
                        <a:t>謝欣恩（組長）</a:t>
                      </a:r>
                      <a:endParaRPr sz="1700">
                        <a:solidFill>
                          <a:srgbClr val="FFFFFF"/>
                        </a:solidFill>
                        <a:latin typeface="Secular One"/>
                        <a:ea typeface="Secular One"/>
                        <a:cs typeface="Secular One"/>
                        <a:sym typeface="Secular One"/>
                      </a:endParaRPr>
                    </a:p>
                  </a:txBody>
                  <a:tcPr marL="91425" marR="91425" marT="91425" marB="91425"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陳柏穎</a:t>
                      </a:r>
                      <a:endParaRPr sz="1700">
                        <a:solidFill>
                          <a:srgbClr val="FFFFFF"/>
                        </a:solidFill>
                        <a:latin typeface="Roboto"/>
                        <a:ea typeface="Roboto"/>
                        <a:cs typeface="Roboto"/>
                        <a:sym typeface="Roboto"/>
                      </a:endParaRPr>
                    </a:p>
                  </a:txBody>
                  <a:tcPr marL="91425" marR="91425" marT="91425" marB="91425"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 </a:t>
                      </a:r>
                      <a:r>
                        <a:rPr lang="en" sz="1700">
                          <a:solidFill>
                            <a:srgbClr val="FFFFFF"/>
                          </a:solidFill>
                          <a:latin typeface="Roboto"/>
                          <a:ea typeface="Roboto"/>
                          <a:cs typeface="Roboto"/>
                          <a:sym typeface="Roboto"/>
                        </a:rPr>
                        <a:t>黃志峰</a:t>
                      </a:r>
                      <a:endParaRPr sz="1700">
                        <a:solidFill>
                          <a:srgbClr val="FFFFFF"/>
                        </a:solidFill>
                        <a:latin typeface="Roboto"/>
                        <a:ea typeface="Roboto"/>
                        <a:cs typeface="Roboto"/>
                        <a:sym typeface="Roboto"/>
                      </a:endParaRPr>
                    </a:p>
                  </a:txBody>
                  <a:tcPr marL="91425" marR="91425" marT="91425" marB="91425"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 </a:t>
                      </a:r>
                      <a:r>
                        <a:rPr lang="en" sz="1700">
                          <a:solidFill>
                            <a:srgbClr val="FFFFFF"/>
                          </a:solidFill>
                          <a:latin typeface="Roboto Medium"/>
                          <a:ea typeface="Roboto Medium"/>
                          <a:cs typeface="Roboto Medium"/>
                          <a:sym typeface="Roboto Medium"/>
                        </a:rPr>
                        <a:t>許茗竣</a:t>
                      </a:r>
                      <a:endParaRPr sz="1700">
                        <a:solidFill>
                          <a:srgbClr val="FFFFFF"/>
                        </a:solidFill>
                        <a:latin typeface="Roboto Medium"/>
                        <a:ea typeface="Roboto Medium"/>
                        <a:cs typeface="Roboto Medium"/>
                        <a:sym typeface="Roboto Medium"/>
                      </a:endParaRPr>
                    </a:p>
                  </a:txBody>
                  <a:tcPr marL="91425" marR="91425" marT="91425" marB="91425"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 </a:t>
                      </a:r>
                      <a:r>
                        <a:rPr lang="en" sz="1700">
                          <a:solidFill>
                            <a:srgbClr val="FFFFFF"/>
                          </a:solidFill>
                          <a:latin typeface="Roboto Medium"/>
                          <a:ea typeface="Roboto Medium"/>
                          <a:cs typeface="Roboto Medium"/>
                          <a:sym typeface="Roboto Medium"/>
                        </a:rPr>
                        <a:t>周綦綸</a:t>
                      </a:r>
                      <a:endParaRPr sz="1700">
                        <a:solidFill>
                          <a:srgbClr val="FFFFFF"/>
                        </a:solidFill>
                        <a:latin typeface="Roboto Medium"/>
                        <a:ea typeface="Roboto Medium"/>
                        <a:cs typeface="Roboto Medium"/>
                        <a:sym typeface="Roboto Medium"/>
                      </a:endParaRPr>
                    </a:p>
                  </a:txBody>
                  <a:tcPr marL="91425" marR="91425" marT="91425" marB="91425"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 </a:t>
                      </a:r>
                      <a:r>
                        <a:rPr lang="en" sz="1700">
                          <a:solidFill>
                            <a:srgbClr val="FFFFFF"/>
                          </a:solidFill>
                          <a:latin typeface="Roboto Medium"/>
                          <a:ea typeface="Roboto Medium"/>
                          <a:cs typeface="Roboto Medium"/>
                          <a:sym typeface="Roboto Medium"/>
                        </a:rPr>
                        <a:t>劉妍群</a:t>
                      </a:r>
                      <a:endParaRPr sz="1700">
                        <a:solidFill>
                          <a:srgbClr val="FFFFFF"/>
                        </a:solidFill>
                        <a:latin typeface="Roboto Medium"/>
                        <a:ea typeface="Roboto Medium"/>
                        <a:cs typeface="Roboto Medium"/>
                        <a:sym typeface="Roboto Medium"/>
                      </a:endParaRPr>
                    </a:p>
                  </a:txBody>
                  <a:tcPr marL="91425" marR="91425" marT="91425" marB="91425"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extLst>
                  <a:ext uri="{0D108BD9-81ED-4DB2-BD59-A6C34878D82A}">
                    <a16:rowId xmlns:a16="http://schemas.microsoft.com/office/drawing/2014/main" val="10000"/>
                  </a:ext>
                </a:extLst>
              </a:tr>
              <a:tr h="537225">
                <a:tc>
                  <a:txBody>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ppt</a:t>
                      </a:r>
                      <a:endParaRPr sz="1700">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800"/>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800">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800">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800"/>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extLst>
                  <a:ext uri="{0D108BD9-81ED-4DB2-BD59-A6C34878D82A}">
                    <a16:rowId xmlns:a16="http://schemas.microsoft.com/office/drawing/2014/main" val="10001"/>
                  </a:ext>
                </a:extLst>
              </a:tr>
              <a:tr h="465600">
                <a:tc>
                  <a:txBody>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焊接</a:t>
                      </a:r>
                      <a:endParaRPr>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a:t> </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extLst>
                  <a:ext uri="{0D108BD9-81ED-4DB2-BD59-A6C34878D82A}">
                    <a16:rowId xmlns:a16="http://schemas.microsoft.com/office/drawing/2014/main" val="10002"/>
                  </a:ext>
                </a:extLst>
              </a:tr>
              <a:tr h="537225">
                <a:tc>
                  <a:txBody>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程式碼</a:t>
                      </a:r>
                      <a:endParaRPr sz="1700">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800">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extLst>
                  <a:ext uri="{0D108BD9-81ED-4DB2-BD59-A6C34878D82A}">
                    <a16:rowId xmlns:a16="http://schemas.microsoft.com/office/drawing/2014/main" val="10003"/>
                  </a:ext>
                </a:extLst>
              </a:tr>
              <a:tr h="537225">
                <a:tc>
                  <a:txBody>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採購材料</a:t>
                      </a:r>
                      <a:endParaRPr sz="1700">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500">
                        <a:solidFill>
                          <a:srgbClr val="E2EEFF"/>
                        </a:solidFill>
                        <a:highlight>
                          <a:srgbClr val="3A3F50"/>
                        </a:highlight>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extLst>
                  <a:ext uri="{0D108BD9-81ED-4DB2-BD59-A6C34878D82A}">
                    <a16:rowId xmlns:a16="http://schemas.microsoft.com/office/drawing/2014/main" val="10004"/>
                  </a:ext>
                </a:extLst>
              </a:tr>
              <a:tr h="537225">
                <a:tc>
                  <a:txBody>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製作紙箱</a:t>
                      </a:r>
                      <a:endParaRPr sz="1700">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500">
                        <a:solidFill>
                          <a:srgbClr val="E2EEFF"/>
                        </a:solidFill>
                        <a:highlight>
                          <a:srgbClr val="3A3F50"/>
                        </a:highlight>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500">
                        <a:solidFill>
                          <a:srgbClr val="E2EEFF"/>
                        </a:solidFill>
                        <a:highlight>
                          <a:srgbClr val="3A3F50"/>
                        </a:highlight>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extLst>
                  <a:ext uri="{0D108BD9-81ED-4DB2-BD59-A6C34878D82A}">
                    <a16:rowId xmlns:a16="http://schemas.microsoft.com/office/drawing/2014/main" val="10005"/>
                  </a:ext>
                </a:extLst>
              </a:tr>
              <a:tr h="537225">
                <a:tc>
                  <a:txBody>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報告</a:t>
                      </a:r>
                      <a:endParaRPr sz="1700">
                        <a:solidFill>
                          <a:srgbClr val="FFFFFF"/>
                        </a:solidFill>
                        <a:latin typeface="Roboto"/>
                        <a:ea typeface="Roboto"/>
                        <a:cs typeface="Roboto"/>
                        <a:sym typeface="Roboto"/>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500">
                        <a:solidFill>
                          <a:srgbClr val="E2EEFF"/>
                        </a:solidFill>
                        <a:highlight>
                          <a:srgbClr val="3A3F50"/>
                        </a:highlight>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sz="1500">
                        <a:solidFill>
                          <a:srgbClr val="E2EEFF"/>
                        </a:solidFill>
                        <a:highlight>
                          <a:srgbClr val="3A3F50"/>
                        </a:highlight>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rgbClr val="E2EEFF"/>
                          </a:solidFill>
                          <a:highlight>
                            <a:srgbClr val="3A3F50"/>
                          </a:highlight>
                        </a:rPr>
                        <a:t>✔</a:t>
                      </a: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686" name="Google Shape;1686;p45"/>
          <p:cNvCxnSpPr/>
          <p:nvPr/>
        </p:nvCxnSpPr>
        <p:spPr>
          <a:xfrm>
            <a:off x="956525" y="1060375"/>
            <a:ext cx="1059600" cy="699000"/>
          </a:xfrm>
          <a:prstGeom prst="straightConnector1">
            <a:avLst/>
          </a:prstGeom>
          <a:noFill/>
          <a:ln w="9525" cap="flat" cmpd="sng">
            <a:solidFill>
              <a:srgbClr val="212121"/>
            </a:solidFill>
            <a:prstDash val="solid"/>
            <a:round/>
            <a:headEnd type="none" w="med" len="med"/>
            <a:tailEnd type="none" w="med" len="med"/>
          </a:ln>
        </p:spPr>
      </p:cxnSp>
      <p:sp>
        <p:nvSpPr>
          <p:cNvPr id="1687" name="Google Shape;1687;p45"/>
          <p:cNvSpPr txBox="1"/>
          <p:nvPr/>
        </p:nvSpPr>
        <p:spPr>
          <a:xfrm>
            <a:off x="1258475" y="1048675"/>
            <a:ext cx="869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latin typeface="Secular One"/>
                <a:ea typeface="Secular One"/>
                <a:cs typeface="Secular One"/>
                <a:sym typeface="Secular One"/>
              </a:rPr>
              <a:t>小組成員</a:t>
            </a:r>
            <a:endParaRPr sz="1200" b="1">
              <a:solidFill>
                <a:srgbClr val="FFFFFF"/>
              </a:solidFill>
              <a:latin typeface="Secular One"/>
              <a:ea typeface="Secular One"/>
              <a:cs typeface="Secular One"/>
              <a:sym typeface="Secular One"/>
            </a:endParaRPr>
          </a:p>
        </p:txBody>
      </p:sp>
      <p:sp>
        <p:nvSpPr>
          <p:cNvPr id="1688" name="Google Shape;1688;p45"/>
          <p:cNvSpPr txBox="1"/>
          <p:nvPr/>
        </p:nvSpPr>
        <p:spPr>
          <a:xfrm>
            <a:off x="906000" y="1383550"/>
            <a:ext cx="869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分工項目</a:t>
            </a:r>
            <a:endParaRPr sz="1200" b="1">
              <a:solidFill>
                <a:srgbClr val="FFFFFF"/>
              </a:solidFill>
              <a:latin typeface="Roboto"/>
              <a:ea typeface="Roboto"/>
              <a:cs typeface="Roboto"/>
              <a:sym typeface="Roboto"/>
            </a:endParaRPr>
          </a:p>
        </p:txBody>
      </p:sp>
      <p:sp>
        <p:nvSpPr>
          <p:cNvPr id="1689" name="Google Shape;168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695" name="Google Shape;1695;p46"/>
          <p:cNvSpPr/>
          <p:nvPr/>
        </p:nvSpPr>
        <p:spPr>
          <a:xfrm>
            <a:off x="276675" y="1851700"/>
            <a:ext cx="8692306" cy="1208251"/>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6"/>
          <p:cNvSpPr txBox="1">
            <a:spLocks noGrp="1"/>
          </p:cNvSpPr>
          <p:nvPr>
            <p:ph type="title"/>
          </p:nvPr>
        </p:nvSpPr>
        <p:spPr>
          <a:xfrm>
            <a:off x="528775" y="2270700"/>
            <a:ext cx="78843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800"/>
          </a:p>
          <a:p>
            <a:pPr marL="0" lvl="0" indent="0" algn="ctr" rtl="0">
              <a:spcBef>
                <a:spcPts val="0"/>
              </a:spcBef>
              <a:spcAft>
                <a:spcPts val="0"/>
              </a:spcAft>
              <a:buNone/>
            </a:pPr>
            <a:r>
              <a:rPr lang="en" sz="5000"/>
              <a:t>THANK U</a:t>
            </a:r>
            <a:endParaRPr sz="5000"/>
          </a:p>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a:p>
            <a:pPr marL="0" lvl="0" indent="0" algn="ctr" rtl="0">
              <a:spcBef>
                <a:spcPts val="0"/>
              </a:spcBef>
              <a:spcAft>
                <a:spcPts val="0"/>
              </a:spcAft>
              <a:buNone/>
            </a:pPr>
            <a:endParaRPr sz="3000"/>
          </a:p>
        </p:txBody>
      </p:sp>
      <p:pic>
        <p:nvPicPr>
          <p:cNvPr id="1697" name="Google Shape;1697;p46"/>
          <p:cNvPicPr preferRelativeResize="0"/>
          <p:nvPr/>
        </p:nvPicPr>
        <p:blipFill rotWithShape="1">
          <a:blip r:embed="rId3">
            <a:alphaModFix/>
          </a:blip>
          <a:srcRect t="22296" b="22296"/>
          <a:stretch/>
        </p:blipFill>
        <p:spPr>
          <a:xfrm>
            <a:off x="-55375" y="2425744"/>
            <a:ext cx="1597861" cy="1000232"/>
          </a:xfrm>
          <a:prstGeom prst="rect">
            <a:avLst/>
          </a:prstGeom>
          <a:noFill/>
          <a:ln>
            <a:noFill/>
          </a:ln>
        </p:spPr>
      </p:pic>
      <p:pic>
        <p:nvPicPr>
          <p:cNvPr id="1698" name="Google Shape;1698;p46"/>
          <p:cNvPicPr preferRelativeResize="0"/>
          <p:nvPr/>
        </p:nvPicPr>
        <p:blipFill rotWithShape="1">
          <a:blip r:embed="rId4">
            <a:alphaModFix/>
          </a:blip>
          <a:srcRect t="25297" b="25302"/>
          <a:stretch/>
        </p:blipFill>
        <p:spPr>
          <a:xfrm>
            <a:off x="7349167" y="1344601"/>
            <a:ext cx="2062884" cy="1151330"/>
          </a:xfrm>
          <a:prstGeom prst="rect">
            <a:avLst/>
          </a:prstGeom>
          <a:noFill/>
          <a:ln>
            <a:noFill/>
          </a:ln>
        </p:spPr>
      </p:pic>
      <p:grpSp>
        <p:nvGrpSpPr>
          <p:cNvPr id="1699" name="Google Shape;1699;p46"/>
          <p:cNvGrpSpPr/>
          <p:nvPr/>
        </p:nvGrpSpPr>
        <p:grpSpPr>
          <a:xfrm>
            <a:off x="2590195" y="3472504"/>
            <a:ext cx="3514872" cy="1550586"/>
            <a:chOff x="3493455" y="1323291"/>
            <a:chExt cx="4937312" cy="2496919"/>
          </a:xfrm>
        </p:grpSpPr>
        <p:sp>
          <p:nvSpPr>
            <p:cNvPr id="1700" name="Google Shape;1700;p46"/>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6"/>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6"/>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6"/>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6"/>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6"/>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6"/>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6"/>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6"/>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6"/>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6"/>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6"/>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6"/>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6"/>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6"/>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6"/>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6"/>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6"/>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6"/>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6"/>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6"/>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6"/>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6"/>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6"/>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6"/>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6"/>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6"/>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6"/>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6"/>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6"/>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6"/>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6"/>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6"/>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6"/>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6"/>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6"/>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6"/>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6"/>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6"/>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6"/>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6"/>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6"/>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6"/>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6"/>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6"/>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6"/>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6"/>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6"/>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6"/>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6"/>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6"/>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6"/>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6"/>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6"/>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6"/>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6"/>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6"/>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6"/>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6"/>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6"/>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6"/>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6"/>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6"/>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6"/>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6"/>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6"/>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6"/>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6"/>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6"/>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6"/>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6"/>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6"/>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6"/>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6"/>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6"/>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6"/>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6"/>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6"/>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6"/>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6"/>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6"/>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6"/>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6"/>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6"/>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6"/>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6"/>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6"/>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6"/>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6"/>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6"/>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6"/>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6"/>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6"/>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6"/>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6"/>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6"/>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6"/>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6"/>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6"/>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6"/>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6"/>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6"/>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6"/>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6"/>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6"/>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6"/>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6"/>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6"/>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6"/>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6"/>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6"/>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6"/>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6"/>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6"/>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6"/>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5" name="Google Shape;1815;p46"/>
            <p:cNvGrpSpPr/>
            <p:nvPr/>
          </p:nvGrpSpPr>
          <p:grpSpPr>
            <a:xfrm>
              <a:off x="5720953" y="1708462"/>
              <a:ext cx="1096023" cy="1006498"/>
              <a:chOff x="5120462" y="3282793"/>
              <a:chExt cx="601219" cy="552111"/>
            </a:xfrm>
          </p:grpSpPr>
          <p:sp>
            <p:nvSpPr>
              <p:cNvPr id="1816" name="Google Shape;1816;p46"/>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6"/>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6"/>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4"/>
          <p:cNvSpPr/>
          <p:nvPr/>
        </p:nvSpPr>
        <p:spPr>
          <a:xfrm>
            <a:off x="398503" y="1927077"/>
            <a:ext cx="8416941" cy="765812"/>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txBox="1">
            <a:spLocks noGrp="1"/>
          </p:cNvSpPr>
          <p:nvPr>
            <p:ph type="title"/>
          </p:nvPr>
        </p:nvSpPr>
        <p:spPr>
          <a:xfrm>
            <a:off x="603717" y="1968488"/>
            <a:ext cx="81159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Didact Gothic"/>
                <a:ea typeface="Didact Gothic"/>
                <a:cs typeface="Didact Gothic"/>
                <a:sym typeface="Didact Gothic"/>
              </a:rPr>
              <a:t>實作題目簡介</a:t>
            </a:r>
            <a:endParaRPr sz="3000">
              <a:latin typeface="Didact Gothic"/>
              <a:ea typeface="Didact Gothic"/>
              <a:cs typeface="Didact Gothic"/>
              <a:sym typeface="Didact Gothic"/>
            </a:endParaRPr>
          </a:p>
        </p:txBody>
      </p:sp>
      <p:pic>
        <p:nvPicPr>
          <p:cNvPr id="234" name="Google Shape;234;p24"/>
          <p:cNvPicPr preferRelativeResize="0"/>
          <p:nvPr/>
        </p:nvPicPr>
        <p:blipFill rotWithShape="1">
          <a:blip r:embed="rId3">
            <a:alphaModFix/>
          </a:blip>
          <a:srcRect t="22296" b="22296"/>
          <a:stretch/>
        </p:blipFill>
        <p:spPr>
          <a:xfrm>
            <a:off x="-104300" y="2149569"/>
            <a:ext cx="1597861" cy="1000233"/>
          </a:xfrm>
          <a:prstGeom prst="rect">
            <a:avLst/>
          </a:prstGeom>
          <a:noFill/>
          <a:ln>
            <a:noFill/>
          </a:ln>
        </p:spPr>
      </p:pic>
      <p:pic>
        <p:nvPicPr>
          <p:cNvPr id="235" name="Google Shape;235;p24"/>
          <p:cNvPicPr preferRelativeResize="0"/>
          <p:nvPr/>
        </p:nvPicPr>
        <p:blipFill rotWithShape="1">
          <a:blip r:embed="rId4">
            <a:alphaModFix/>
          </a:blip>
          <a:srcRect t="25297" b="25302"/>
          <a:stretch/>
        </p:blipFill>
        <p:spPr>
          <a:xfrm>
            <a:off x="7238417" y="1377826"/>
            <a:ext cx="2062884" cy="1151330"/>
          </a:xfrm>
          <a:prstGeom prst="rect">
            <a:avLst/>
          </a:prstGeom>
          <a:noFill/>
          <a:ln>
            <a:noFill/>
          </a:ln>
        </p:spPr>
      </p:pic>
      <p:grpSp>
        <p:nvGrpSpPr>
          <p:cNvPr id="236" name="Google Shape;236;p24"/>
          <p:cNvGrpSpPr/>
          <p:nvPr/>
        </p:nvGrpSpPr>
        <p:grpSpPr>
          <a:xfrm>
            <a:off x="2814570" y="3467729"/>
            <a:ext cx="3514872" cy="1550586"/>
            <a:chOff x="3493455" y="1323291"/>
            <a:chExt cx="4937312" cy="2496919"/>
          </a:xfrm>
        </p:grpSpPr>
        <p:sp>
          <p:nvSpPr>
            <p:cNvPr id="237" name="Google Shape;237;p24"/>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4"/>
            <p:cNvGrpSpPr/>
            <p:nvPr/>
          </p:nvGrpSpPr>
          <p:grpSpPr>
            <a:xfrm>
              <a:off x="5720953" y="1708462"/>
              <a:ext cx="1096023" cy="1006498"/>
              <a:chOff x="5120462" y="3282793"/>
              <a:chExt cx="601219" cy="552111"/>
            </a:xfrm>
          </p:grpSpPr>
          <p:sp>
            <p:nvSpPr>
              <p:cNvPr id="353" name="Google Shape;353;p24"/>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 name="Google Shape;35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25"/>
          <p:cNvGrpSpPr/>
          <p:nvPr/>
        </p:nvGrpSpPr>
        <p:grpSpPr>
          <a:xfrm>
            <a:off x="584322" y="216276"/>
            <a:ext cx="7912411" cy="3835380"/>
            <a:chOff x="233350" y="949250"/>
            <a:chExt cx="7137300" cy="3802300"/>
          </a:xfrm>
        </p:grpSpPr>
        <p:sp>
          <p:nvSpPr>
            <p:cNvPr id="362" name="Google Shape;362;p2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5907350" y="3536781"/>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3" name="Google Shape;413;p25"/>
          <p:cNvPicPr preferRelativeResize="0"/>
          <p:nvPr/>
        </p:nvPicPr>
        <p:blipFill>
          <a:blip r:embed="rId3">
            <a:alphaModFix/>
          </a:blip>
          <a:stretch>
            <a:fillRect/>
          </a:stretch>
        </p:blipFill>
        <p:spPr>
          <a:xfrm>
            <a:off x="0" y="3293575"/>
            <a:ext cx="1958200" cy="1954295"/>
          </a:xfrm>
          <a:prstGeom prst="rect">
            <a:avLst/>
          </a:prstGeom>
          <a:noFill/>
          <a:ln>
            <a:noFill/>
          </a:ln>
        </p:spPr>
      </p:pic>
      <p:sp>
        <p:nvSpPr>
          <p:cNvPr id="414" name="Google Shape;414;p25"/>
          <p:cNvSpPr txBox="1"/>
          <p:nvPr/>
        </p:nvSpPr>
        <p:spPr>
          <a:xfrm>
            <a:off x="688175" y="507000"/>
            <a:ext cx="80625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Didact Gothic"/>
                <a:ea typeface="Didact Gothic"/>
                <a:cs typeface="Didact Gothic"/>
                <a:sym typeface="Didact Gothic"/>
              </a:rPr>
              <a:t>         在現代城市生活中，垃圾處理成為一個重要課題。透過 Arduino 開發板和各種感應器的結合，我們旨在打造一個創新的智能分類垃圾桶，以解決垃圾分類和處理的問題。與傳統的垃圾桶不同，我們的智能分類垃圾桶利用電感式近接開關檢測物體是否為鋁罐，若是鋁罐，則利用伺服馬達打開相應的門，將其投入鋁罐垃圾桶中。若非鋁罐，物體將被送入非鋁罐垃圾桶。進入非鋁罐垃圾桶的垃圾會進一步通過超音波感測器檢測是否有物體掉落，然後使用LDR感測器（光敏電阻）來區分塑膠與紙類垃圾，最終再由伺服馬達控制門的開啟，將垃圾分別投入對應的容器中。此設計實現了垃圾的自動化分類，提高了資源回收效率。</a:t>
            </a:r>
            <a:endParaRPr b="1">
              <a:latin typeface="Didact Gothic"/>
              <a:ea typeface="Didact Gothic"/>
              <a:cs typeface="Didact Gothic"/>
              <a:sym typeface="Didact Gothic"/>
            </a:endParaRPr>
          </a:p>
        </p:txBody>
      </p:sp>
      <p:grpSp>
        <p:nvGrpSpPr>
          <p:cNvPr id="415" name="Google Shape;415;p25"/>
          <p:cNvGrpSpPr/>
          <p:nvPr/>
        </p:nvGrpSpPr>
        <p:grpSpPr>
          <a:xfrm>
            <a:off x="4213008" y="3533259"/>
            <a:ext cx="1012831" cy="1474951"/>
            <a:chOff x="5983847" y="2247607"/>
            <a:chExt cx="1153041" cy="1726906"/>
          </a:xfrm>
        </p:grpSpPr>
        <p:grpSp>
          <p:nvGrpSpPr>
            <p:cNvPr id="416" name="Google Shape;416;p25"/>
            <p:cNvGrpSpPr/>
            <p:nvPr/>
          </p:nvGrpSpPr>
          <p:grpSpPr>
            <a:xfrm>
              <a:off x="6295513" y="2249402"/>
              <a:ext cx="560516" cy="379229"/>
              <a:chOff x="6373789" y="2004356"/>
              <a:chExt cx="559956" cy="378850"/>
            </a:xfrm>
          </p:grpSpPr>
          <p:grpSp>
            <p:nvGrpSpPr>
              <p:cNvPr id="417" name="Google Shape;417;p25"/>
              <p:cNvGrpSpPr/>
              <p:nvPr/>
            </p:nvGrpSpPr>
            <p:grpSpPr>
              <a:xfrm>
                <a:off x="6373789" y="2004356"/>
                <a:ext cx="274243" cy="355710"/>
                <a:chOff x="6373789" y="2004356"/>
                <a:chExt cx="274243" cy="355710"/>
              </a:xfrm>
            </p:grpSpPr>
            <p:sp>
              <p:nvSpPr>
                <p:cNvPr id="418" name="Google Shape;418;p25"/>
                <p:cNvSpPr/>
                <p:nvPr/>
              </p:nvSpPr>
              <p:spPr>
                <a:xfrm>
                  <a:off x="6373789" y="2033921"/>
                  <a:ext cx="274243" cy="326145"/>
                </a:xfrm>
                <a:custGeom>
                  <a:avLst/>
                  <a:gdLst/>
                  <a:ahLst/>
                  <a:cxnLst/>
                  <a:rect l="l" t="t" r="r" b="b"/>
                  <a:pathLst>
                    <a:path w="25183" h="29949" extrusionOk="0">
                      <a:moveTo>
                        <a:pt x="18069" y="0"/>
                      </a:moveTo>
                      <a:cubicBezTo>
                        <a:pt x="15059" y="0"/>
                        <a:pt x="11354" y="2592"/>
                        <a:pt x="11354" y="2592"/>
                      </a:cubicBezTo>
                      <a:lnTo>
                        <a:pt x="1696" y="19281"/>
                      </a:lnTo>
                      <a:cubicBezTo>
                        <a:pt x="1" y="22210"/>
                        <a:pt x="1093" y="26042"/>
                        <a:pt x="4124" y="27797"/>
                      </a:cubicBezTo>
                      <a:lnTo>
                        <a:pt x="6329" y="29071"/>
                      </a:lnTo>
                      <a:cubicBezTo>
                        <a:pt x="7356" y="29665"/>
                        <a:pt x="8479" y="29948"/>
                        <a:pt x="9581" y="29948"/>
                      </a:cubicBezTo>
                      <a:cubicBezTo>
                        <a:pt x="11731" y="29948"/>
                        <a:pt x="13802" y="28872"/>
                        <a:pt x="14922" y="26935"/>
                      </a:cubicBezTo>
                      <a:lnTo>
                        <a:pt x="24580" y="10246"/>
                      </a:lnTo>
                      <a:cubicBezTo>
                        <a:pt x="24580" y="10246"/>
                        <a:pt x="25183" y="3485"/>
                        <a:pt x="22152" y="1730"/>
                      </a:cubicBezTo>
                      <a:lnTo>
                        <a:pt x="19947" y="454"/>
                      </a:lnTo>
                      <a:cubicBezTo>
                        <a:pt x="19390" y="132"/>
                        <a:pt x="18747" y="0"/>
                        <a:pt x="18069" y="0"/>
                      </a:cubicBez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6575575" y="2004356"/>
                  <a:ext cx="69598" cy="58621"/>
                </a:xfrm>
                <a:custGeom>
                  <a:avLst/>
                  <a:gdLst/>
                  <a:ahLst/>
                  <a:cxnLst/>
                  <a:rect l="l" t="t" r="r" b="b"/>
                  <a:pathLst>
                    <a:path w="6391" h="5383" extrusionOk="0">
                      <a:moveTo>
                        <a:pt x="1463" y="1"/>
                      </a:moveTo>
                      <a:lnTo>
                        <a:pt x="0" y="2530"/>
                      </a:lnTo>
                      <a:lnTo>
                        <a:pt x="4927" y="5383"/>
                      </a:lnTo>
                      <a:lnTo>
                        <a:pt x="6390" y="2853"/>
                      </a:lnTo>
                      <a:lnTo>
                        <a:pt x="1463" y="1"/>
                      </a:lnTo>
                      <a:close/>
                    </a:path>
                  </a:pathLst>
                </a:custGeom>
                <a:solidFill>
                  <a:srgbClr val="EFB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5"/>
              <p:cNvGrpSpPr/>
              <p:nvPr/>
            </p:nvGrpSpPr>
            <p:grpSpPr>
              <a:xfrm>
                <a:off x="6615681" y="2098073"/>
                <a:ext cx="318064" cy="285133"/>
                <a:chOff x="6615681" y="2098073"/>
                <a:chExt cx="318064" cy="285133"/>
              </a:xfrm>
            </p:grpSpPr>
            <p:sp>
              <p:nvSpPr>
                <p:cNvPr id="421" name="Google Shape;421;p25"/>
                <p:cNvSpPr/>
                <p:nvPr/>
              </p:nvSpPr>
              <p:spPr>
                <a:xfrm>
                  <a:off x="6625057" y="2098073"/>
                  <a:ext cx="308688" cy="285133"/>
                </a:xfrm>
                <a:custGeom>
                  <a:avLst/>
                  <a:gdLst/>
                  <a:ahLst/>
                  <a:cxnLst/>
                  <a:rect l="l" t="t" r="r" b="b"/>
                  <a:pathLst>
                    <a:path w="28346" h="26183" extrusionOk="0">
                      <a:moveTo>
                        <a:pt x="10737" y="1"/>
                      </a:moveTo>
                      <a:cubicBezTo>
                        <a:pt x="9598" y="1"/>
                        <a:pt x="6035" y="338"/>
                        <a:pt x="4683" y="4432"/>
                      </a:cubicBezTo>
                      <a:lnTo>
                        <a:pt x="1619" y="13520"/>
                      </a:lnTo>
                      <a:cubicBezTo>
                        <a:pt x="0" y="18423"/>
                        <a:pt x="4027" y="21409"/>
                        <a:pt x="4027" y="21409"/>
                      </a:cubicBezTo>
                      <a:lnTo>
                        <a:pt x="18111" y="26060"/>
                      </a:lnTo>
                      <a:cubicBezTo>
                        <a:pt x="18361" y="26143"/>
                        <a:pt x="18621" y="26183"/>
                        <a:pt x="18887" y="26183"/>
                      </a:cubicBezTo>
                      <a:cubicBezTo>
                        <a:pt x="21243" y="26183"/>
                        <a:pt x="24093" y="23035"/>
                        <a:pt x="25548" y="18629"/>
                      </a:cubicBezTo>
                      <a:lnTo>
                        <a:pt x="26726" y="15064"/>
                      </a:lnTo>
                      <a:cubicBezTo>
                        <a:pt x="28345" y="10161"/>
                        <a:pt x="27647" y="5482"/>
                        <a:pt x="25175" y="4664"/>
                      </a:cubicBezTo>
                      <a:lnTo>
                        <a:pt x="11092" y="14"/>
                      </a:lnTo>
                      <a:cubicBezTo>
                        <a:pt x="11092" y="14"/>
                        <a:pt x="10962" y="1"/>
                        <a:pt x="10737" y="1"/>
                      </a:cubicBez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6615681" y="2128161"/>
                  <a:ext cx="65503" cy="133403"/>
                </a:xfrm>
                <a:custGeom>
                  <a:avLst/>
                  <a:gdLst/>
                  <a:ahLst/>
                  <a:cxnLst/>
                  <a:rect l="l" t="t" r="r" b="b"/>
                  <a:pathLst>
                    <a:path w="6015" h="12250" extrusionOk="0">
                      <a:moveTo>
                        <a:pt x="3805" y="0"/>
                      </a:moveTo>
                      <a:lnTo>
                        <a:pt x="1" y="11521"/>
                      </a:lnTo>
                      <a:lnTo>
                        <a:pt x="2211" y="12249"/>
                      </a:lnTo>
                      <a:lnTo>
                        <a:pt x="6015" y="730"/>
                      </a:lnTo>
                      <a:lnTo>
                        <a:pt x="3805"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 name="Google Shape;423;p25"/>
            <p:cNvGrpSpPr/>
            <p:nvPr/>
          </p:nvGrpSpPr>
          <p:grpSpPr>
            <a:xfrm>
              <a:off x="5983847" y="2247607"/>
              <a:ext cx="1153041" cy="1726906"/>
              <a:chOff x="6062434" y="2516087"/>
              <a:chExt cx="1151889" cy="1725181"/>
            </a:xfrm>
          </p:grpSpPr>
          <p:sp>
            <p:nvSpPr>
              <p:cNvPr id="424" name="Google Shape;424;p25"/>
              <p:cNvSpPr/>
              <p:nvPr/>
            </p:nvSpPr>
            <p:spPr>
              <a:xfrm>
                <a:off x="6128896" y="2646345"/>
                <a:ext cx="1018949" cy="1517396"/>
              </a:xfrm>
              <a:custGeom>
                <a:avLst/>
                <a:gdLst/>
                <a:ahLst/>
                <a:cxnLst/>
                <a:rect l="l" t="t" r="r" b="b"/>
                <a:pathLst>
                  <a:path w="61540" h="91644" extrusionOk="0">
                    <a:moveTo>
                      <a:pt x="1" y="0"/>
                    </a:moveTo>
                    <a:lnTo>
                      <a:pt x="39" y="670"/>
                    </a:lnTo>
                    <a:lnTo>
                      <a:pt x="454" y="8028"/>
                    </a:lnTo>
                    <a:lnTo>
                      <a:pt x="4910" y="86926"/>
                    </a:lnTo>
                    <a:lnTo>
                      <a:pt x="4973" y="88043"/>
                    </a:lnTo>
                    <a:lnTo>
                      <a:pt x="5062" y="89605"/>
                    </a:lnTo>
                    <a:lnTo>
                      <a:pt x="5064" y="89654"/>
                    </a:lnTo>
                    <a:lnTo>
                      <a:pt x="5177" y="91643"/>
                    </a:lnTo>
                    <a:lnTo>
                      <a:pt x="56362" y="91643"/>
                    </a:lnTo>
                    <a:lnTo>
                      <a:pt x="56477" y="89654"/>
                    </a:lnTo>
                    <a:lnTo>
                      <a:pt x="56477" y="89630"/>
                    </a:lnTo>
                    <a:lnTo>
                      <a:pt x="56568" y="88043"/>
                    </a:lnTo>
                    <a:lnTo>
                      <a:pt x="61087" y="8028"/>
                    </a:lnTo>
                    <a:lnTo>
                      <a:pt x="61502" y="670"/>
                    </a:lnTo>
                    <a:lnTo>
                      <a:pt x="61540"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6151050" y="4130482"/>
                <a:ext cx="974657" cy="110753"/>
              </a:xfrm>
              <a:custGeom>
                <a:avLst/>
                <a:gdLst/>
                <a:ahLst/>
                <a:cxnLst/>
                <a:rect l="l" t="t" r="r" b="b"/>
                <a:pathLst>
                  <a:path w="58865" h="6689" extrusionOk="0">
                    <a:moveTo>
                      <a:pt x="1261" y="1"/>
                    </a:moveTo>
                    <a:cubicBezTo>
                      <a:pt x="565" y="1"/>
                      <a:pt x="1" y="565"/>
                      <a:pt x="1" y="1261"/>
                    </a:cubicBezTo>
                    <a:lnTo>
                      <a:pt x="1" y="5430"/>
                    </a:lnTo>
                    <a:cubicBezTo>
                      <a:pt x="1" y="6124"/>
                      <a:pt x="565" y="6689"/>
                      <a:pt x="1261" y="6689"/>
                    </a:cubicBezTo>
                    <a:lnTo>
                      <a:pt x="57604" y="6689"/>
                    </a:lnTo>
                    <a:cubicBezTo>
                      <a:pt x="58300" y="6689"/>
                      <a:pt x="58864" y="6124"/>
                      <a:pt x="58864" y="5430"/>
                    </a:cubicBezTo>
                    <a:lnTo>
                      <a:pt x="58864" y="1261"/>
                    </a:lnTo>
                    <a:cubicBezTo>
                      <a:pt x="58864" y="565"/>
                      <a:pt x="58300" y="1"/>
                      <a:pt x="57604" y="1"/>
                    </a:cubicBez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6151050" y="4130482"/>
                <a:ext cx="974657" cy="110786"/>
              </a:xfrm>
              <a:custGeom>
                <a:avLst/>
                <a:gdLst/>
                <a:ahLst/>
                <a:cxnLst/>
                <a:rect l="l" t="t" r="r" b="b"/>
                <a:pathLst>
                  <a:path w="58865" h="6691" extrusionOk="0">
                    <a:moveTo>
                      <a:pt x="57527" y="1"/>
                    </a:moveTo>
                    <a:lnTo>
                      <a:pt x="57527" y="4092"/>
                    </a:lnTo>
                    <a:cubicBezTo>
                      <a:pt x="57527" y="4788"/>
                      <a:pt x="56962" y="5353"/>
                      <a:pt x="56266" y="5353"/>
                    </a:cubicBezTo>
                    <a:lnTo>
                      <a:pt x="1" y="5353"/>
                    </a:lnTo>
                    <a:lnTo>
                      <a:pt x="1" y="5430"/>
                    </a:lnTo>
                    <a:cubicBezTo>
                      <a:pt x="1" y="6126"/>
                      <a:pt x="565" y="6691"/>
                      <a:pt x="1261" y="6691"/>
                    </a:cubicBezTo>
                    <a:lnTo>
                      <a:pt x="57604" y="6691"/>
                    </a:lnTo>
                    <a:cubicBezTo>
                      <a:pt x="58300" y="6691"/>
                      <a:pt x="58864" y="6126"/>
                      <a:pt x="58864" y="5430"/>
                    </a:cubicBezTo>
                    <a:lnTo>
                      <a:pt x="58864" y="1261"/>
                    </a:lnTo>
                    <a:cubicBezTo>
                      <a:pt x="58864" y="565"/>
                      <a:pt x="58300" y="1"/>
                      <a:pt x="57604" y="1"/>
                    </a:cubicBezTo>
                    <a:close/>
                  </a:path>
                </a:pathLst>
              </a:custGeom>
              <a:solidFill>
                <a:srgbClr val="000000">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6129542" y="2657438"/>
                <a:ext cx="1017641" cy="121830"/>
              </a:xfrm>
              <a:custGeom>
                <a:avLst/>
                <a:gdLst/>
                <a:ahLst/>
                <a:cxnLst/>
                <a:rect l="l" t="t" r="r" b="b"/>
                <a:pathLst>
                  <a:path w="61461" h="7358" extrusionOk="0">
                    <a:moveTo>
                      <a:pt x="0" y="0"/>
                    </a:moveTo>
                    <a:lnTo>
                      <a:pt x="415" y="7358"/>
                    </a:lnTo>
                    <a:lnTo>
                      <a:pt x="61046" y="7358"/>
                    </a:lnTo>
                    <a:lnTo>
                      <a:pt x="61460" y="0"/>
                    </a:lnTo>
                    <a:close/>
                  </a:path>
                </a:pathLst>
              </a:custGeom>
              <a:solidFill>
                <a:srgbClr val="000000">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6062434" y="2546668"/>
                <a:ext cx="1151889" cy="121830"/>
              </a:xfrm>
              <a:custGeom>
                <a:avLst/>
                <a:gdLst/>
                <a:ahLst/>
                <a:cxnLst/>
                <a:rect l="l" t="t" r="r" b="b"/>
                <a:pathLst>
                  <a:path w="69569" h="7358" extrusionOk="0">
                    <a:moveTo>
                      <a:pt x="563" y="0"/>
                    </a:moveTo>
                    <a:cubicBezTo>
                      <a:pt x="251" y="0"/>
                      <a:pt x="0" y="251"/>
                      <a:pt x="0" y="563"/>
                    </a:cubicBezTo>
                    <a:lnTo>
                      <a:pt x="0" y="6797"/>
                    </a:lnTo>
                    <a:cubicBezTo>
                      <a:pt x="0" y="7107"/>
                      <a:pt x="251" y="7358"/>
                      <a:pt x="563" y="7358"/>
                    </a:cubicBezTo>
                    <a:lnTo>
                      <a:pt x="69006" y="7358"/>
                    </a:lnTo>
                    <a:cubicBezTo>
                      <a:pt x="69318" y="7358"/>
                      <a:pt x="69569" y="7107"/>
                      <a:pt x="69569" y="6797"/>
                    </a:cubicBezTo>
                    <a:lnTo>
                      <a:pt x="69569" y="563"/>
                    </a:lnTo>
                    <a:cubicBezTo>
                      <a:pt x="69569" y="251"/>
                      <a:pt x="69318" y="0"/>
                      <a:pt x="69006" y="0"/>
                    </a:cubicBez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6106726" y="2516087"/>
                <a:ext cx="1063273" cy="30598"/>
              </a:xfrm>
              <a:custGeom>
                <a:avLst/>
                <a:gdLst/>
                <a:ahLst/>
                <a:cxnLst/>
                <a:rect l="l" t="t" r="r" b="b"/>
                <a:pathLst>
                  <a:path w="64217" h="1848" extrusionOk="0">
                    <a:moveTo>
                      <a:pt x="0" y="0"/>
                    </a:moveTo>
                    <a:lnTo>
                      <a:pt x="0" y="1847"/>
                    </a:lnTo>
                    <a:lnTo>
                      <a:pt x="64217" y="1847"/>
                    </a:lnTo>
                    <a:lnTo>
                      <a:pt x="64217"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6211220" y="4104122"/>
                <a:ext cx="854317" cy="26691"/>
              </a:xfrm>
              <a:custGeom>
                <a:avLst/>
                <a:gdLst/>
                <a:ahLst/>
                <a:cxnLst/>
                <a:rect l="l" t="t" r="r" b="b"/>
                <a:pathLst>
                  <a:path w="51597" h="1612" extrusionOk="0">
                    <a:moveTo>
                      <a:pt x="1" y="0"/>
                    </a:moveTo>
                    <a:lnTo>
                      <a:pt x="90" y="1562"/>
                    </a:lnTo>
                    <a:lnTo>
                      <a:pt x="94" y="1611"/>
                    </a:lnTo>
                    <a:lnTo>
                      <a:pt x="51505" y="1611"/>
                    </a:lnTo>
                    <a:lnTo>
                      <a:pt x="51505" y="1587"/>
                    </a:lnTo>
                    <a:lnTo>
                      <a:pt x="51596" y="0"/>
                    </a:lnTo>
                    <a:close/>
                  </a:path>
                </a:pathLst>
              </a:custGeom>
              <a:solidFill>
                <a:srgbClr val="000000">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5"/>
              <p:cNvGrpSpPr/>
              <p:nvPr/>
            </p:nvGrpSpPr>
            <p:grpSpPr>
              <a:xfrm>
                <a:off x="6337761" y="3107142"/>
                <a:ext cx="601219" cy="552127"/>
                <a:chOff x="6333977" y="3240539"/>
                <a:chExt cx="601219" cy="552127"/>
              </a:xfrm>
            </p:grpSpPr>
            <p:sp>
              <p:nvSpPr>
                <p:cNvPr id="432" name="Google Shape;432;p25"/>
                <p:cNvSpPr/>
                <p:nvPr/>
              </p:nvSpPr>
              <p:spPr>
                <a:xfrm>
                  <a:off x="6333977" y="3520726"/>
                  <a:ext cx="358751" cy="271940"/>
                </a:xfrm>
                <a:custGeom>
                  <a:avLst/>
                  <a:gdLst/>
                  <a:ahLst/>
                  <a:cxnLst/>
                  <a:rect l="l" t="t" r="r" b="b"/>
                  <a:pathLst>
                    <a:path w="21667" h="16424" extrusionOk="0">
                      <a:moveTo>
                        <a:pt x="5226" y="0"/>
                      </a:moveTo>
                      <a:lnTo>
                        <a:pt x="1565" y="7174"/>
                      </a:lnTo>
                      <a:cubicBezTo>
                        <a:pt x="1" y="10237"/>
                        <a:pt x="2227" y="13870"/>
                        <a:pt x="5665" y="13870"/>
                      </a:cubicBezTo>
                      <a:lnTo>
                        <a:pt x="12866" y="13870"/>
                      </a:lnTo>
                      <a:lnTo>
                        <a:pt x="12866" y="16423"/>
                      </a:lnTo>
                      <a:lnTo>
                        <a:pt x="21667" y="11342"/>
                      </a:lnTo>
                      <a:lnTo>
                        <a:pt x="12866" y="6261"/>
                      </a:lnTo>
                      <a:lnTo>
                        <a:pt x="12866" y="8815"/>
                      </a:lnTo>
                      <a:lnTo>
                        <a:pt x="8906" y="8815"/>
                      </a:lnTo>
                      <a:cubicBezTo>
                        <a:pt x="7765" y="8815"/>
                        <a:pt x="7026" y="7609"/>
                        <a:pt x="7545" y="6593"/>
                      </a:cubicBezTo>
                      <a:lnTo>
                        <a:pt x="9732" y="2291"/>
                      </a:lnTo>
                      <a:lnTo>
                        <a:pt x="5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p:nvPr/>
              </p:nvSpPr>
              <p:spPr>
                <a:xfrm>
                  <a:off x="6707729" y="3419311"/>
                  <a:ext cx="227467" cy="328252"/>
                </a:xfrm>
                <a:custGeom>
                  <a:avLst/>
                  <a:gdLst/>
                  <a:ahLst/>
                  <a:cxnLst/>
                  <a:rect l="l" t="t" r="r" b="b"/>
                  <a:pathLst>
                    <a:path w="13738" h="19825" extrusionOk="0">
                      <a:moveTo>
                        <a:pt x="2499" y="0"/>
                      </a:moveTo>
                      <a:lnTo>
                        <a:pt x="2068" y="10152"/>
                      </a:lnTo>
                      <a:lnTo>
                        <a:pt x="4330" y="8970"/>
                      </a:lnTo>
                      <a:lnTo>
                        <a:pt x="6164" y="12481"/>
                      </a:lnTo>
                      <a:cubicBezTo>
                        <a:pt x="6692" y="13493"/>
                        <a:pt x="5965" y="14705"/>
                        <a:pt x="4826" y="14717"/>
                      </a:cubicBezTo>
                      <a:lnTo>
                        <a:pt x="0" y="14770"/>
                      </a:lnTo>
                      <a:lnTo>
                        <a:pt x="55" y="19825"/>
                      </a:lnTo>
                      <a:lnTo>
                        <a:pt x="8108" y="19750"/>
                      </a:lnTo>
                      <a:cubicBezTo>
                        <a:pt x="11546" y="19717"/>
                        <a:pt x="13738" y="16065"/>
                        <a:pt x="12145" y="13015"/>
                      </a:cubicBezTo>
                      <a:lnTo>
                        <a:pt x="8813" y="6631"/>
                      </a:lnTo>
                      <a:lnTo>
                        <a:pt x="11075" y="5450"/>
                      </a:lnTo>
                      <a:lnTo>
                        <a:pt x="24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p:nvPr/>
              </p:nvSpPr>
              <p:spPr>
                <a:xfrm>
                  <a:off x="6465858" y="3240539"/>
                  <a:ext cx="305436" cy="280203"/>
                </a:xfrm>
                <a:custGeom>
                  <a:avLst/>
                  <a:gdLst/>
                  <a:ahLst/>
                  <a:cxnLst/>
                  <a:rect l="l" t="t" r="r" b="b"/>
                  <a:pathLst>
                    <a:path w="18447" h="16923" extrusionOk="0">
                      <a:moveTo>
                        <a:pt x="10421" y="1"/>
                      </a:moveTo>
                      <a:cubicBezTo>
                        <a:pt x="8944" y="1"/>
                        <a:pt x="7465" y="698"/>
                        <a:pt x="6557" y="2106"/>
                      </a:cubicBezTo>
                      <a:lnTo>
                        <a:pt x="2649" y="8159"/>
                      </a:lnTo>
                      <a:lnTo>
                        <a:pt x="504" y="6774"/>
                      </a:lnTo>
                      <a:lnTo>
                        <a:pt x="0" y="16922"/>
                      </a:lnTo>
                      <a:lnTo>
                        <a:pt x="0" y="16922"/>
                      </a:lnTo>
                      <a:lnTo>
                        <a:pt x="9041" y="12284"/>
                      </a:lnTo>
                      <a:lnTo>
                        <a:pt x="6897" y="10900"/>
                      </a:lnTo>
                      <a:lnTo>
                        <a:pt x="9045" y="7572"/>
                      </a:lnTo>
                      <a:cubicBezTo>
                        <a:pt x="9348" y="7105"/>
                        <a:pt x="9838" y="6873"/>
                        <a:pt x="10328" y="6873"/>
                      </a:cubicBezTo>
                      <a:cubicBezTo>
                        <a:pt x="10842" y="6873"/>
                        <a:pt x="11356" y="7128"/>
                        <a:pt x="11650" y="7632"/>
                      </a:cubicBezTo>
                      <a:lnTo>
                        <a:pt x="14078" y="11803"/>
                      </a:lnTo>
                      <a:lnTo>
                        <a:pt x="18447" y="9259"/>
                      </a:lnTo>
                      <a:lnTo>
                        <a:pt x="14406" y="2294"/>
                      </a:lnTo>
                      <a:cubicBezTo>
                        <a:pt x="13521" y="770"/>
                        <a:pt x="11972" y="1"/>
                        <a:pt x="10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 name="Google Shape;435;p25"/>
            <p:cNvSpPr txBox="1"/>
            <p:nvPr/>
          </p:nvSpPr>
          <p:spPr>
            <a:xfrm>
              <a:off x="6081835" y="2503425"/>
              <a:ext cx="9570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ource Sans Pro"/>
                  <a:ea typeface="Source Sans Pro"/>
                  <a:cs typeface="Source Sans Pro"/>
                  <a:sym typeface="Source Sans Pro"/>
                </a:rPr>
                <a:t>PLASTIC</a:t>
              </a:r>
              <a:endParaRPr sz="1300">
                <a:solidFill>
                  <a:srgbClr val="FFFFFF"/>
                </a:solidFill>
                <a:latin typeface="Source Sans Pro"/>
                <a:ea typeface="Source Sans Pro"/>
                <a:cs typeface="Source Sans Pro"/>
                <a:sym typeface="Source Sans Pro"/>
              </a:endParaRPr>
            </a:p>
          </p:txBody>
        </p:sp>
      </p:grpSp>
      <p:grpSp>
        <p:nvGrpSpPr>
          <p:cNvPr id="436" name="Google Shape;436;p25"/>
          <p:cNvGrpSpPr/>
          <p:nvPr/>
        </p:nvGrpSpPr>
        <p:grpSpPr>
          <a:xfrm>
            <a:off x="3143425" y="2999253"/>
            <a:ext cx="1012845" cy="2008957"/>
            <a:chOff x="4793548" y="1622380"/>
            <a:chExt cx="1153057" cy="2352133"/>
          </a:xfrm>
        </p:grpSpPr>
        <p:grpSp>
          <p:nvGrpSpPr>
            <p:cNvPr id="437" name="Google Shape;437;p25"/>
            <p:cNvGrpSpPr/>
            <p:nvPr/>
          </p:nvGrpSpPr>
          <p:grpSpPr>
            <a:xfrm>
              <a:off x="5190027" y="1622380"/>
              <a:ext cx="356327" cy="991019"/>
              <a:chOff x="5269408" y="1377960"/>
              <a:chExt cx="355971" cy="990029"/>
            </a:xfrm>
          </p:grpSpPr>
          <p:sp>
            <p:nvSpPr>
              <p:cNvPr id="438" name="Google Shape;438;p25"/>
              <p:cNvSpPr/>
              <p:nvPr/>
            </p:nvSpPr>
            <p:spPr>
              <a:xfrm>
                <a:off x="5274781" y="1461134"/>
                <a:ext cx="406" cy="12707"/>
              </a:xfrm>
              <a:custGeom>
                <a:avLst/>
                <a:gdLst/>
                <a:ahLst/>
                <a:cxnLst/>
                <a:rect l="l" t="t" r="r" b="b"/>
                <a:pathLst>
                  <a:path w="40" h="1251" extrusionOk="0">
                    <a:moveTo>
                      <a:pt x="40" y="1"/>
                    </a:moveTo>
                    <a:lnTo>
                      <a:pt x="40" y="1"/>
                    </a:lnTo>
                    <a:cubicBezTo>
                      <a:pt x="21" y="428"/>
                      <a:pt x="7" y="845"/>
                      <a:pt x="1" y="1251"/>
                    </a:cubicBezTo>
                    <a:cubicBezTo>
                      <a:pt x="7" y="847"/>
                      <a:pt x="21" y="428"/>
                      <a:pt x="40" y="1"/>
                    </a:cubicBezTo>
                    <a:close/>
                  </a:path>
                </a:pathLst>
              </a:custGeom>
              <a:solidFill>
                <a:srgbClr val="F6C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5274680" y="1488837"/>
                <a:ext cx="142" cy="11041"/>
              </a:xfrm>
              <a:custGeom>
                <a:avLst/>
                <a:gdLst/>
                <a:ahLst/>
                <a:cxnLst/>
                <a:rect l="l" t="t" r="r" b="b"/>
                <a:pathLst>
                  <a:path w="14" h="1087" extrusionOk="0">
                    <a:moveTo>
                      <a:pt x="14" y="1086"/>
                    </a:moveTo>
                    <a:cubicBezTo>
                      <a:pt x="7" y="739"/>
                      <a:pt x="2" y="379"/>
                      <a:pt x="0" y="1"/>
                    </a:cubicBezTo>
                    <a:cubicBezTo>
                      <a:pt x="2" y="379"/>
                      <a:pt x="7" y="739"/>
                      <a:pt x="14" y="1086"/>
                    </a:cubicBezTo>
                    <a:close/>
                  </a:path>
                </a:pathLst>
              </a:custGeom>
              <a:solidFill>
                <a:srgbClr val="F6C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271399" y="1547788"/>
                <a:ext cx="325" cy="416"/>
              </a:xfrm>
              <a:custGeom>
                <a:avLst/>
                <a:gdLst/>
                <a:ahLst/>
                <a:cxnLst/>
                <a:rect l="l" t="t" r="r" b="b"/>
                <a:pathLst>
                  <a:path w="32" h="41" extrusionOk="0">
                    <a:moveTo>
                      <a:pt x="31" y="1"/>
                    </a:moveTo>
                    <a:lnTo>
                      <a:pt x="31" y="1"/>
                    </a:lnTo>
                    <a:cubicBezTo>
                      <a:pt x="21" y="14"/>
                      <a:pt x="9" y="26"/>
                      <a:pt x="0" y="40"/>
                    </a:cubicBezTo>
                    <a:cubicBezTo>
                      <a:pt x="11" y="26"/>
                      <a:pt x="21" y="14"/>
                      <a:pt x="31" y="1"/>
                    </a:cubicBezTo>
                    <a:close/>
                  </a:path>
                </a:pathLst>
              </a:custGeom>
              <a:solidFill>
                <a:srgbClr val="F6C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5274690" y="1541460"/>
                <a:ext cx="193" cy="752"/>
              </a:xfrm>
              <a:custGeom>
                <a:avLst/>
                <a:gdLst/>
                <a:ahLst/>
                <a:cxnLst/>
                <a:rect l="l" t="t" r="r" b="b"/>
                <a:pathLst>
                  <a:path w="19" h="74" extrusionOk="0">
                    <a:moveTo>
                      <a:pt x="18" y="0"/>
                    </a:moveTo>
                    <a:cubicBezTo>
                      <a:pt x="13" y="26"/>
                      <a:pt x="8" y="50"/>
                      <a:pt x="1" y="74"/>
                    </a:cubicBezTo>
                    <a:cubicBezTo>
                      <a:pt x="8" y="50"/>
                      <a:pt x="13" y="28"/>
                      <a:pt x="18" y="0"/>
                    </a:cubicBezTo>
                    <a:close/>
                  </a:path>
                </a:pathLst>
              </a:custGeom>
              <a:solidFill>
                <a:srgbClr val="F6C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5274873" y="1502430"/>
                <a:ext cx="254" cy="10127"/>
              </a:xfrm>
              <a:custGeom>
                <a:avLst/>
                <a:gdLst/>
                <a:ahLst/>
                <a:cxnLst/>
                <a:rect l="l" t="t" r="r" b="b"/>
                <a:pathLst>
                  <a:path w="25" h="997" extrusionOk="0">
                    <a:moveTo>
                      <a:pt x="24" y="997"/>
                    </a:moveTo>
                    <a:cubicBezTo>
                      <a:pt x="16" y="684"/>
                      <a:pt x="7" y="349"/>
                      <a:pt x="0" y="1"/>
                    </a:cubicBezTo>
                    <a:cubicBezTo>
                      <a:pt x="7" y="349"/>
                      <a:pt x="16" y="684"/>
                      <a:pt x="24" y="997"/>
                    </a:cubicBezTo>
                    <a:close/>
                  </a:path>
                </a:pathLst>
              </a:custGeom>
              <a:solidFill>
                <a:srgbClr val="F6C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5269408" y="1550318"/>
                <a:ext cx="30" cy="10"/>
              </a:xfrm>
              <a:custGeom>
                <a:avLst/>
                <a:gdLst/>
                <a:ahLst/>
                <a:cxnLst/>
                <a:rect l="l" t="t" r="r" b="b"/>
                <a:pathLst>
                  <a:path w="3" h="1" extrusionOk="0">
                    <a:moveTo>
                      <a:pt x="2" y="1"/>
                    </a:moveTo>
                    <a:lnTo>
                      <a:pt x="2" y="1"/>
                    </a:lnTo>
                    <a:lnTo>
                      <a:pt x="1" y="1"/>
                    </a:lnTo>
                    <a:lnTo>
                      <a:pt x="1" y="1"/>
                    </a:lnTo>
                    <a:cubicBezTo>
                      <a:pt x="1" y="1"/>
                      <a:pt x="2" y="1"/>
                      <a:pt x="2" y="1"/>
                    </a:cubicBezTo>
                    <a:close/>
                  </a:path>
                </a:pathLst>
              </a:custGeom>
              <a:solidFill>
                <a:srgbClr val="F6C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5275340" y="1536187"/>
                <a:ext cx="41" cy="955"/>
              </a:xfrm>
              <a:custGeom>
                <a:avLst/>
                <a:gdLst/>
                <a:ahLst/>
                <a:cxnLst/>
                <a:rect l="l" t="t" r="r" b="b"/>
                <a:pathLst>
                  <a:path w="4" h="94" extrusionOk="0">
                    <a:moveTo>
                      <a:pt x="4" y="1"/>
                    </a:moveTo>
                    <a:lnTo>
                      <a:pt x="4" y="1"/>
                    </a:lnTo>
                    <a:cubicBezTo>
                      <a:pt x="2" y="30"/>
                      <a:pt x="2" y="64"/>
                      <a:pt x="1" y="93"/>
                    </a:cubicBezTo>
                    <a:cubicBezTo>
                      <a:pt x="2" y="64"/>
                      <a:pt x="2" y="31"/>
                      <a:pt x="4" y="1"/>
                    </a:cubicBezTo>
                    <a:close/>
                  </a:path>
                </a:pathLst>
              </a:custGeom>
              <a:solidFill>
                <a:srgbClr val="F6C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25"/>
              <p:cNvGrpSpPr/>
              <p:nvPr/>
            </p:nvGrpSpPr>
            <p:grpSpPr>
              <a:xfrm>
                <a:off x="5279824" y="1377960"/>
                <a:ext cx="6734" cy="32232"/>
                <a:chOff x="5284674" y="1358472"/>
                <a:chExt cx="6868" cy="32866"/>
              </a:xfrm>
            </p:grpSpPr>
            <p:sp>
              <p:nvSpPr>
                <p:cNvPr id="446" name="Google Shape;446;p25"/>
                <p:cNvSpPr/>
                <p:nvPr/>
              </p:nvSpPr>
              <p:spPr>
                <a:xfrm>
                  <a:off x="5288766" y="1358472"/>
                  <a:ext cx="2776" cy="11714"/>
                </a:xfrm>
                <a:custGeom>
                  <a:avLst/>
                  <a:gdLst/>
                  <a:ahLst/>
                  <a:cxnLst/>
                  <a:rect l="l" t="t" r="r" b="b"/>
                  <a:pathLst>
                    <a:path w="268" h="1131" extrusionOk="0">
                      <a:moveTo>
                        <a:pt x="268" y="1"/>
                      </a:moveTo>
                      <a:cubicBezTo>
                        <a:pt x="223" y="174"/>
                        <a:pt x="174" y="349"/>
                        <a:pt x="132" y="521"/>
                      </a:cubicBezTo>
                      <a:cubicBezTo>
                        <a:pt x="86" y="713"/>
                        <a:pt x="50" y="898"/>
                        <a:pt x="9" y="1087"/>
                      </a:cubicBezTo>
                      <a:lnTo>
                        <a:pt x="9" y="1087"/>
                      </a:lnTo>
                      <a:cubicBezTo>
                        <a:pt x="88" y="727"/>
                        <a:pt x="176" y="366"/>
                        <a:pt x="268" y="1"/>
                      </a:cubicBezTo>
                      <a:close/>
                      <a:moveTo>
                        <a:pt x="9" y="1087"/>
                      </a:moveTo>
                      <a:cubicBezTo>
                        <a:pt x="6" y="1102"/>
                        <a:pt x="3" y="1116"/>
                        <a:pt x="0" y="1131"/>
                      </a:cubicBezTo>
                      <a:cubicBezTo>
                        <a:pt x="3" y="1116"/>
                        <a:pt x="6" y="1102"/>
                        <a:pt x="9" y="1087"/>
                      </a:cubicBezTo>
                      <a:close/>
                    </a:path>
                  </a:pathLst>
                </a:custGeom>
                <a:solidFill>
                  <a:srgbClr val="F6C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5284674" y="1375077"/>
                  <a:ext cx="3035" cy="16261"/>
                </a:xfrm>
                <a:custGeom>
                  <a:avLst/>
                  <a:gdLst/>
                  <a:ahLst/>
                  <a:cxnLst/>
                  <a:rect l="l" t="t" r="r" b="b"/>
                  <a:pathLst>
                    <a:path w="293" h="1570" extrusionOk="0">
                      <a:moveTo>
                        <a:pt x="0" y="1570"/>
                      </a:moveTo>
                      <a:cubicBezTo>
                        <a:pt x="84" y="1054"/>
                        <a:pt x="184" y="529"/>
                        <a:pt x="292" y="0"/>
                      </a:cubicBezTo>
                      <a:cubicBezTo>
                        <a:pt x="184" y="529"/>
                        <a:pt x="84" y="1054"/>
                        <a:pt x="0" y="1570"/>
                      </a:cubicBezTo>
                      <a:close/>
                    </a:path>
                  </a:pathLst>
                </a:custGeom>
                <a:solidFill>
                  <a:srgbClr val="F6C9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5325849" y="2053440"/>
                <a:ext cx="299529" cy="314550"/>
                <a:chOff x="5331610" y="2047245"/>
                <a:chExt cx="305455" cy="320740"/>
              </a:xfrm>
            </p:grpSpPr>
            <p:sp>
              <p:nvSpPr>
                <p:cNvPr id="449" name="Google Shape;449;p25"/>
                <p:cNvSpPr/>
                <p:nvPr/>
              </p:nvSpPr>
              <p:spPr>
                <a:xfrm>
                  <a:off x="5524427" y="2047245"/>
                  <a:ext cx="112638" cy="115155"/>
                </a:xfrm>
                <a:custGeom>
                  <a:avLst/>
                  <a:gdLst/>
                  <a:ahLst/>
                  <a:cxnLst/>
                  <a:rect l="l" t="t" r="r" b="b"/>
                  <a:pathLst>
                    <a:path w="10875" h="11118" extrusionOk="0">
                      <a:moveTo>
                        <a:pt x="6583" y="1"/>
                      </a:moveTo>
                      <a:cubicBezTo>
                        <a:pt x="6264" y="1"/>
                        <a:pt x="6087" y="70"/>
                        <a:pt x="6087" y="70"/>
                      </a:cubicBezTo>
                      <a:cubicBezTo>
                        <a:pt x="3358" y="6357"/>
                        <a:pt x="1" y="8449"/>
                        <a:pt x="1" y="8449"/>
                      </a:cubicBezTo>
                      <a:lnTo>
                        <a:pt x="931" y="10575"/>
                      </a:lnTo>
                      <a:lnTo>
                        <a:pt x="3033" y="11118"/>
                      </a:lnTo>
                      <a:cubicBezTo>
                        <a:pt x="3033" y="11118"/>
                        <a:pt x="4747" y="7580"/>
                        <a:pt x="10510" y="3962"/>
                      </a:cubicBezTo>
                      <a:cubicBezTo>
                        <a:pt x="10510" y="3962"/>
                        <a:pt x="10874" y="2694"/>
                        <a:pt x="9178" y="1200"/>
                      </a:cubicBezTo>
                      <a:cubicBezTo>
                        <a:pt x="8029" y="191"/>
                        <a:pt x="7112" y="1"/>
                        <a:pt x="6583" y="1"/>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5351623" y="2302111"/>
                  <a:ext cx="74916" cy="52098"/>
                </a:xfrm>
                <a:custGeom>
                  <a:avLst/>
                  <a:gdLst/>
                  <a:ahLst/>
                  <a:cxnLst/>
                  <a:rect l="l" t="t" r="r" b="b"/>
                  <a:pathLst>
                    <a:path w="7233" h="5030" extrusionOk="0">
                      <a:moveTo>
                        <a:pt x="1926" y="0"/>
                      </a:moveTo>
                      <a:cubicBezTo>
                        <a:pt x="1002" y="0"/>
                        <a:pt x="90" y="174"/>
                        <a:pt x="61" y="856"/>
                      </a:cubicBezTo>
                      <a:cubicBezTo>
                        <a:pt x="1" y="2252"/>
                        <a:pt x="612" y="2884"/>
                        <a:pt x="612" y="2884"/>
                      </a:cubicBezTo>
                      <a:cubicBezTo>
                        <a:pt x="1342" y="2639"/>
                        <a:pt x="1588" y="2201"/>
                        <a:pt x="1806" y="2112"/>
                      </a:cubicBezTo>
                      <a:cubicBezTo>
                        <a:pt x="1831" y="2102"/>
                        <a:pt x="1877" y="2096"/>
                        <a:pt x="1940" y="2096"/>
                      </a:cubicBezTo>
                      <a:cubicBezTo>
                        <a:pt x="2426" y="2096"/>
                        <a:pt x="3864" y="2416"/>
                        <a:pt x="3350" y="3331"/>
                      </a:cubicBezTo>
                      <a:cubicBezTo>
                        <a:pt x="2769" y="4361"/>
                        <a:pt x="2855" y="4902"/>
                        <a:pt x="2855" y="4902"/>
                      </a:cubicBezTo>
                      <a:cubicBezTo>
                        <a:pt x="3222" y="4999"/>
                        <a:pt x="3551" y="5030"/>
                        <a:pt x="3818" y="5030"/>
                      </a:cubicBezTo>
                      <a:cubicBezTo>
                        <a:pt x="4269" y="5030"/>
                        <a:pt x="4547" y="4943"/>
                        <a:pt x="4547" y="4943"/>
                      </a:cubicBezTo>
                      <a:lnTo>
                        <a:pt x="7232" y="3803"/>
                      </a:lnTo>
                      <a:lnTo>
                        <a:pt x="3870" y="190"/>
                      </a:lnTo>
                      <a:cubicBezTo>
                        <a:pt x="3870" y="190"/>
                        <a:pt x="2891" y="0"/>
                        <a:pt x="1926"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5392581" y="2316614"/>
                  <a:ext cx="72140" cy="46288"/>
                </a:xfrm>
                <a:custGeom>
                  <a:avLst/>
                  <a:gdLst/>
                  <a:ahLst/>
                  <a:cxnLst/>
                  <a:rect l="l" t="t" r="r" b="b"/>
                  <a:pathLst>
                    <a:path w="6965" h="4469" extrusionOk="0">
                      <a:moveTo>
                        <a:pt x="5646" y="0"/>
                      </a:moveTo>
                      <a:cubicBezTo>
                        <a:pt x="4540" y="0"/>
                        <a:pt x="2940" y="553"/>
                        <a:pt x="1954" y="1519"/>
                      </a:cubicBezTo>
                      <a:cubicBezTo>
                        <a:pt x="270" y="3167"/>
                        <a:pt x="0" y="4376"/>
                        <a:pt x="0" y="4376"/>
                      </a:cubicBezTo>
                      <a:cubicBezTo>
                        <a:pt x="376" y="4442"/>
                        <a:pt x="775" y="4468"/>
                        <a:pt x="1174" y="4468"/>
                      </a:cubicBezTo>
                      <a:cubicBezTo>
                        <a:pt x="2881" y="4468"/>
                        <a:pt x="4597" y="3983"/>
                        <a:pt x="4597" y="3983"/>
                      </a:cubicBezTo>
                      <a:cubicBezTo>
                        <a:pt x="4597" y="3983"/>
                        <a:pt x="6605" y="2338"/>
                        <a:pt x="6859" y="882"/>
                      </a:cubicBezTo>
                      <a:cubicBezTo>
                        <a:pt x="6964" y="277"/>
                        <a:pt x="6429" y="0"/>
                        <a:pt x="5646"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5342310" y="2247687"/>
                  <a:ext cx="47624" cy="75475"/>
                </a:xfrm>
                <a:custGeom>
                  <a:avLst/>
                  <a:gdLst/>
                  <a:ahLst/>
                  <a:cxnLst/>
                  <a:rect l="l" t="t" r="r" b="b"/>
                  <a:pathLst>
                    <a:path w="4598" h="7287" extrusionOk="0">
                      <a:moveTo>
                        <a:pt x="3420" y="1"/>
                      </a:moveTo>
                      <a:cubicBezTo>
                        <a:pt x="3348" y="1"/>
                        <a:pt x="3271" y="13"/>
                        <a:pt x="3189" y="38"/>
                      </a:cubicBezTo>
                      <a:cubicBezTo>
                        <a:pt x="1776" y="476"/>
                        <a:pt x="400" y="2676"/>
                        <a:pt x="400" y="2676"/>
                      </a:cubicBezTo>
                      <a:cubicBezTo>
                        <a:pt x="400" y="2676"/>
                        <a:pt x="0" y="5362"/>
                        <a:pt x="596" y="7287"/>
                      </a:cubicBezTo>
                      <a:cubicBezTo>
                        <a:pt x="596" y="7287"/>
                        <a:pt x="1762" y="6864"/>
                        <a:pt x="3182" y="4984"/>
                      </a:cubicBezTo>
                      <a:cubicBezTo>
                        <a:pt x="4520" y="3212"/>
                        <a:pt x="4598" y="1"/>
                        <a:pt x="3420"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5357693" y="2229362"/>
                  <a:ext cx="129013" cy="116045"/>
                </a:xfrm>
                <a:custGeom>
                  <a:avLst/>
                  <a:gdLst/>
                  <a:ahLst/>
                  <a:cxnLst/>
                  <a:rect l="l" t="t" r="r" b="b"/>
                  <a:pathLst>
                    <a:path w="12456" h="11204" extrusionOk="0">
                      <a:moveTo>
                        <a:pt x="8021" y="1"/>
                      </a:moveTo>
                      <a:cubicBezTo>
                        <a:pt x="6245" y="1"/>
                        <a:pt x="2808" y="409"/>
                        <a:pt x="1625" y="3418"/>
                      </a:cubicBezTo>
                      <a:cubicBezTo>
                        <a:pt x="1" y="7548"/>
                        <a:pt x="873" y="10697"/>
                        <a:pt x="873" y="10697"/>
                      </a:cubicBezTo>
                      <a:lnTo>
                        <a:pt x="1481" y="10484"/>
                      </a:lnTo>
                      <a:lnTo>
                        <a:pt x="1481" y="10484"/>
                      </a:lnTo>
                      <a:lnTo>
                        <a:pt x="1350" y="11165"/>
                      </a:lnTo>
                      <a:cubicBezTo>
                        <a:pt x="1596" y="11191"/>
                        <a:pt x="1846" y="11204"/>
                        <a:pt x="2099" y="11204"/>
                      </a:cubicBezTo>
                      <a:cubicBezTo>
                        <a:pt x="5101" y="11204"/>
                        <a:pt x="8498" y="9464"/>
                        <a:pt x="8498" y="9464"/>
                      </a:cubicBezTo>
                      <a:lnTo>
                        <a:pt x="12456" y="3744"/>
                      </a:lnTo>
                      <a:lnTo>
                        <a:pt x="9112" y="57"/>
                      </a:lnTo>
                      <a:cubicBezTo>
                        <a:pt x="9112" y="57"/>
                        <a:pt x="8681" y="1"/>
                        <a:pt x="8021"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5434721" y="2216621"/>
                  <a:ext cx="139629" cy="151365"/>
                </a:xfrm>
                <a:custGeom>
                  <a:avLst/>
                  <a:gdLst/>
                  <a:ahLst/>
                  <a:cxnLst/>
                  <a:rect l="l" t="t" r="r" b="b"/>
                  <a:pathLst>
                    <a:path w="13481" h="14614" extrusionOk="0">
                      <a:moveTo>
                        <a:pt x="8684" y="1"/>
                      </a:moveTo>
                      <a:cubicBezTo>
                        <a:pt x="7649" y="1"/>
                        <a:pt x="6460" y="627"/>
                        <a:pt x="5164" y="2206"/>
                      </a:cubicBezTo>
                      <a:cubicBezTo>
                        <a:pt x="0" y="8501"/>
                        <a:pt x="175" y="13931"/>
                        <a:pt x="175" y="13931"/>
                      </a:cubicBezTo>
                      <a:lnTo>
                        <a:pt x="746" y="13921"/>
                      </a:lnTo>
                      <a:lnTo>
                        <a:pt x="418" y="14613"/>
                      </a:lnTo>
                      <a:cubicBezTo>
                        <a:pt x="9150" y="13980"/>
                        <a:pt x="10124" y="12127"/>
                        <a:pt x="10124" y="12127"/>
                      </a:cubicBezTo>
                      <a:cubicBezTo>
                        <a:pt x="10124" y="12127"/>
                        <a:pt x="11238" y="11285"/>
                        <a:pt x="12519" y="8022"/>
                      </a:cubicBezTo>
                      <a:cubicBezTo>
                        <a:pt x="13480" y="5578"/>
                        <a:pt x="11772" y="1"/>
                        <a:pt x="8684" y="1"/>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5"/>
                <p:cNvSpPr/>
                <p:nvPr/>
              </p:nvSpPr>
              <p:spPr>
                <a:xfrm>
                  <a:off x="5331610" y="2139293"/>
                  <a:ext cx="171748" cy="140189"/>
                </a:xfrm>
                <a:custGeom>
                  <a:avLst/>
                  <a:gdLst/>
                  <a:ahLst/>
                  <a:cxnLst/>
                  <a:rect l="l" t="t" r="r" b="b"/>
                  <a:pathLst>
                    <a:path w="16582" h="13535" extrusionOk="0">
                      <a:moveTo>
                        <a:pt x="8077" y="1"/>
                      </a:moveTo>
                      <a:cubicBezTo>
                        <a:pt x="7067" y="1"/>
                        <a:pt x="6134" y="179"/>
                        <a:pt x="5479" y="538"/>
                      </a:cubicBezTo>
                      <a:cubicBezTo>
                        <a:pt x="2407" y="2225"/>
                        <a:pt x="1713" y="3437"/>
                        <a:pt x="1713" y="3437"/>
                      </a:cubicBezTo>
                      <a:cubicBezTo>
                        <a:pt x="1713" y="3437"/>
                        <a:pt x="1" y="4641"/>
                        <a:pt x="487" y="13382"/>
                      </a:cubicBezTo>
                      <a:lnTo>
                        <a:pt x="1131" y="12968"/>
                      </a:lnTo>
                      <a:lnTo>
                        <a:pt x="1193" y="13535"/>
                      </a:lnTo>
                      <a:cubicBezTo>
                        <a:pt x="1193" y="13535"/>
                        <a:pt x="6600" y="13014"/>
                        <a:pt x="12185" y="7092"/>
                      </a:cubicBezTo>
                      <a:cubicBezTo>
                        <a:pt x="16581" y="2429"/>
                        <a:pt x="11807" y="1"/>
                        <a:pt x="8077" y="1"/>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5519911" y="2236323"/>
                  <a:ext cx="85335" cy="125119"/>
                </a:xfrm>
                <a:custGeom>
                  <a:avLst/>
                  <a:gdLst/>
                  <a:ahLst/>
                  <a:cxnLst/>
                  <a:rect l="l" t="t" r="r" b="b"/>
                  <a:pathLst>
                    <a:path w="8239" h="12080" extrusionOk="0">
                      <a:moveTo>
                        <a:pt x="6450" y="0"/>
                      </a:moveTo>
                      <a:cubicBezTo>
                        <a:pt x="5874" y="0"/>
                        <a:pt x="5111" y="428"/>
                        <a:pt x="4103" y="1561"/>
                      </a:cubicBezTo>
                      <a:cubicBezTo>
                        <a:pt x="0" y="6172"/>
                        <a:pt x="876" y="12079"/>
                        <a:pt x="876" y="12079"/>
                      </a:cubicBezTo>
                      <a:cubicBezTo>
                        <a:pt x="6694" y="9024"/>
                        <a:pt x="8238" y="4029"/>
                        <a:pt x="8238" y="4029"/>
                      </a:cubicBezTo>
                      <a:cubicBezTo>
                        <a:pt x="8238" y="4029"/>
                        <a:pt x="8221" y="0"/>
                        <a:pt x="6450"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5333236" y="2102322"/>
                  <a:ext cx="134337" cy="86941"/>
                </a:xfrm>
                <a:custGeom>
                  <a:avLst/>
                  <a:gdLst/>
                  <a:ahLst/>
                  <a:cxnLst/>
                  <a:rect l="l" t="t" r="r" b="b"/>
                  <a:pathLst>
                    <a:path w="12970" h="8394" extrusionOk="0">
                      <a:moveTo>
                        <a:pt x="8246" y="0"/>
                      </a:moveTo>
                      <a:cubicBezTo>
                        <a:pt x="7568" y="0"/>
                        <a:pt x="7046" y="65"/>
                        <a:pt x="7046" y="65"/>
                      </a:cubicBezTo>
                      <a:cubicBezTo>
                        <a:pt x="7046" y="65"/>
                        <a:pt x="2289" y="2234"/>
                        <a:pt x="0" y="8394"/>
                      </a:cubicBezTo>
                      <a:cubicBezTo>
                        <a:pt x="0" y="8394"/>
                        <a:pt x="13" y="8394"/>
                        <a:pt x="39" y="8394"/>
                      </a:cubicBezTo>
                      <a:cubicBezTo>
                        <a:pt x="558" y="8394"/>
                        <a:pt x="6162" y="8290"/>
                        <a:pt x="10022" y="3850"/>
                      </a:cubicBezTo>
                      <a:cubicBezTo>
                        <a:pt x="12969" y="462"/>
                        <a:pt x="10054" y="0"/>
                        <a:pt x="8246"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a:off x="5417836" y="2152697"/>
                  <a:ext cx="127273" cy="117527"/>
                </a:xfrm>
                <a:custGeom>
                  <a:avLst/>
                  <a:gdLst/>
                  <a:ahLst/>
                  <a:cxnLst/>
                  <a:rect l="l" t="t" r="r" b="b"/>
                  <a:pathLst>
                    <a:path w="12288" h="11347" extrusionOk="0">
                      <a:moveTo>
                        <a:pt x="3054" y="0"/>
                      </a:moveTo>
                      <a:cubicBezTo>
                        <a:pt x="3054" y="0"/>
                        <a:pt x="1" y="5904"/>
                        <a:pt x="1222" y="10379"/>
                      </a:cubicBezTo>
                      <a:lnTo>
                        <a:pt x="2477" y="9946"/>
                      </a:lnTo>
                      <a:lnTo>
                        <a:pt x="2158" y="11305"/>
                      </a:lnTo>
                      <a:cubicBezTo>
                        <a:pt x="2158" y="11305"/>
                        <a:pt x="2417" y="11346"/>
                        <a:pt x="2900" y="11346"/>
                      </a:cubicBezTo>
                      <a:cubicBezTo>
                        <a:pt x="4347" y="11346"/>
                        <a:pt x="7800" y="10976"/>
                        <a:pt x="12288" y="8020"/>
                      </a:cubicBezTo>
                      <a:cubicBezTo>
                        <a:pt x="12288" y="8020"/>
                        <a:pt x="11268" y="1281"/>
                        <a:pt x="3054"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5514825" y="2185762"/>
                  <a:ext cx="97267" cy="84600"/>
                </a:xfrm>
                <a:custGeom>
                  <a:avLst/>
                  <a:gdLst/>
                  <a:ahLst/>
                  <a:cxnLst/>
                  <a:rect l="l" t="t" r="r" b="b"/>
                  <a:pathLst>
                    <a:path w="9391" h="8168" extrusionOk="0">
                      <a:moveTo>
                        <a:pt x="3324" y="0"/>
                      </a:moveTo>
                      <a:cubicBezTo>
                        <a:pt x="2703" y="0"/>
                        <a:pt x="2010" y="70"/>
                        <a:pt x="1237" y="224"/>
                      </a:cubicBezTo>
                      <a:cubicBezTo>
                        <a:pt x="1237" y="224"/>
                        <a:pt x="0" y="4974"/>
                        <a:pt x="764" y="7397"/>
                      </a:cubicBezTo>
                      <a:lnTo>
                        <a:pt x="1642" y="7196"/>
                      </a:lnTo>
                      <a:lnTo>
                        <a:pt x="1642" y="7196"/>
                      </a:lnTo>
                      <a:lnTo>
                        <a:pt x="1522" y="8128"/>
                      </a:lnTo>
                      <a:cubicBezTo>
                        <a:pt x="1522" y="8128"/>
                        <a:pt x="1733" y="8168"/>
                        <a:pt x="2167" y="8168"/>
                      </a:cubicBezTo>
                      <a:cubicBezTo>
                        <a:pt x="3146" y="8168"/>
                        <a:pt x="5256" y="7966"/>
                        <a:pt x="8616" y="6650"/>
                      </a:cubicBezTo>
                      <a:cubicBezTo>
                        <a:pt x="8616" y="6650"/>
                        <a:pt x="9390" y="0"/>
                        <a:pt x="3324"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5413340" y="2096501"/>
                  <a:ext cx="97278" cy="84600"/>
                </a:xfrm>
                <a:custGeom>
                  <a:avLst/>
                  <a:gdLst/>
                  <a:ahLst/>
                  <a:cxnLst/>
                  <a:rect l="l" t="t" r="r" b="b"/>
                  <a:pathLst>
                    <a:path w="9392" h="8168" extrusionOk="0">
                      <a:moveTo>
                        <a:pt x="3323" y="0"/>
                      </a:moveTo>
                      <a:cubicBezTo>
                        <a:pt x="2702" y="0"/>
                        <a:pt x="2009" y="70"/>
                        <a:pt x="1237" y="223"/>
                      </a:cubicBezTo>
                      <a:cubicBezTo>
                        <a:pt x="1237" y="223"/>
                        <a:pt x="0" y="4973"/>
                        <a:pt x="764" y="7398"/>
                      </a:cubicBezTo>
                      <a:lnTo>
                        <a:pt x="1642" y="7196"/>
                      </a:lnTo>
                      <a:lnTo>
                        <a:pt x="1523" y="8128"/>
                      </a:lnTo>
                      <a:cubicBezTo>
                        <a:pt x="1523" y="8128"/>
                        <a:pt x="1735" y="8168"/>
                        <a:pt x="2169" y="8168"/>
                      </a:cubicBezTo>
                      <a:cubicBezTo>
                        <a:pt x="3148" y="8168"/>
                        <a:pt x="5257" y="7966"/>
                        <a:pt x="8616" y="6649"/>
                      </a:cubicBezTo>
                      <a:cubicBezTo>
                        <a:pt x="8616" y="6649"/>
                        <a:pt x="9392" y="0"/>
                        <a:pt x="3323"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5484028" y="2121310"/>
                  <a:ext cx="95227" cy="81917"/>
                </a:xfrm>
                <a:custGeom>
                  <a:avLst/>
                  <a:gdLst/>
                  <a:ahLst/>
                  <a:cxnLst/>
                  <a:rect l="l" t="t" r="r" b="b"/>
                  <a:pathLst>
                    <a:path w="9194" h="7909" extrusionOk="0">
                      <a:moveTo>
                        <a:pt x="1237" y="1"/>
                      </a:moveTo>
                      <a:cubicBezTo>
                        <a:pt x="1237" y="1"/>
                        <a:pt x="1" y="4751"/>
                        <a:pt x="765" y="7176"/>
                      </a:cubicBezTo>
                      <a:lnTo>
                        <a:pt x="1642" y="6973"/>
                      </a:lnTo>
                      <a:lnTo>
                        <a:pt x="1642" y="6973"/>
                      </a:lnTo>
                      <a:lnTo>
                        <a:pt x="1522" y="7905"/>
                      </a:lnTo>
                      <a:cubicBezTo>
                        <a:pt x="1522" y="7905"/>
                        <a:pt x="1579" y="7909"/>
                        <a:pt x="1689" y="7909"/>
                      </a:cubicBezTo>
                      <a:cubicBezTo>
                        <a:pt x="2361" y="7909"/>
                        <a:pt x="5032" y="7793"/>
                        <a:pt x="9193" y="6162"/>
                      </a:cubicBezTo>
                      <a:cubicBezTo>
                        <a:pt x="9193" y="6162"/>
                        <a:pt x="7316" y="1586"/>
                        <a:pt x="1237" y="1"/>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a:off x="5400475" y="2088017"/>
                  <a:ext cx="90245" cy="27965"/>
                </a:xfrm>
                <a:custGeom>
                  <a:avLst/>
                  <a:gdLst/>
                  <a:ahLst/>
                  <a:cxnLst/>
                  <a:rect l="l" t="t" r="r" b="b"/>
                  <a:pathLst>
                    <a:path w="8713" h="2700" extrusionOk="0">
                      <a:moveTo>
                        <a:pt x="6464" y="1"/>
                      </a:moveTo>
                      <a:cubicBezTo>
                        <a:pt x="4890" y="1"/>
                        <a:pt x="2607" y="210"/>
                        <a:pt x="1" y="1099"/>
                      </a:cubicBezTo>
                      <a:cubicBezTo>
                        <a:pt x="1" y="1099"/>
                        <a:pt x="691" y="2172"/>
                        <a:pt x="3500" y="2590"/>
                      </a:cubicBezTo>
                      <a:cubicBezTo>
                        <a:pt x="4031" y="2668"/>
                        <a:pt x="4516" y="2700"/>
                        <a:pt x="4953" y="2700"/>
                      </a:cubicBezTo>
                      <a:cubicBezTo>
                        <a:pt x="6834" y="2700"/>
                        <a:pt x="7843" y="2112"/>
                        <a:pt x="7843" y="2112"/>
                      </a:cubicBezTo>
                      <a:lnTo>
                        <a:pt x="8712" y="168"/>
                      </a:lnTo>
                      <a:cubicBezTo>
                        <a:pt x="8712" y="168"/>
                        <a:pt x="7871" y="1"/>
                        <a:pt x="6464"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a:off x="5466439" y="2087893"/>
                  <a:ext cx="83285" cy="43129"/>
                </a:xfrm>
                <a:custGeom>
                  <a:avLst/>
                  <a:gdLst/>
                  <a:ahLst/>
                  <a:cxnLst/>
                  <a:rect l="l" t="t" r="r" b="b"/>
                  <a:pathLst>
                    <a:path w="8041" h="4164" extrusionOk="0">
                      <a:moveTo>
                        <a:pt x="2035" y="0"/>
                      </a:moveTo>
                      <a:cubicBezTo>
                        <a:pt x="0" y="1995"/>
                        <a:pt x="143" y="3428"/>
                        <a:pt x="143" y="3428"/>
                      </a:cubicBezTo>
                      <a:lnTo>
                        <a:pt x="898" y="3577"/>
                      </a:lnTo>
                      <a:lnTo>
                        <a:pt x="643" y="3867"/>
                      </a:lnTo>
                      <a:cubicBezTo>
                        <a:pt x="1426" y="4090"/>
                        <a:pt x="2258" y="4164"/>
                        <a:pt x="3013" y="4164"/>
                      </a:cubicBezTo>
                      <a:cubicBezTo>
                        <a:pt x="4455" y="4164"/>
                        <a:pt x="5616" y="3897"/>
                        <a:pt x="5616" y="3897"/>
                      </a:cubicBezTo>
                      <a:cubicBezTo>
                        <a:pt x="5616" y="3897"/>
                        <a:pt x="8041" y="2574"/>
                        <a:pt x="5997" y="1338"/>
                      </a:cubicBezTo>
                      <a:cubicBezTo>
                        <a:pt x="3955" y="101"/>
                        <a:pt x="2035" y="0"/>
                        <a:pt x="203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5581338" y="2192288"/>
                  <a:ext cx="38696" cy="90763"/>
                </a:xfrm>
                <a:custGeom>
                  <a:avLst/>
                  <a:gdLst/>
                  <a:ahLst/>
                  <a:cxnLst/>
                  <a:rect l="l" t="t" r="r" b="b"/>
                  <a:pathLst>
                    <a:path w="3736" h="8763" extrusionOk="0">
                      <a:moveTo>
                        <a:pt x="2507" y="1"/>
                      </a:moveTo>
                      <a:lnTo>
                        <a:pt x="690" y="1112"/>
                      </a:lnTo>
                      <a:cubicBezTo>
                        <a:pt x="690" y="1112"/>
                        <a:pt x="0" y="2747"/>
                        <a:pt x="771" y="5481"/>
                      </a:cubicBezTo>
                      <a:cubicBezTo>
                        <a:pt x="1542" y="8214"/>
                        <a:pt x="2696" y="8762"/>
                        <a:pt x="2696" y="8762"/>
                      </a:cubicBezTo>
                      <a:cubicBezTo>
                        <a:pt x="3735" y="3650"/>
                        <a:pt x="2507" y="2"/>
                        <a:pt x="2507" y="2"/>
                      </a:cubicBezTo>
                      <a:lnTo>
                        <a:pt x="2507" y="1"/>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5561998" y="2149258"/>
                  <a:ext cx="47551" cy="69965"/>
                </a:xfrm>
                <a:custGeom>
                  <a:avLst/>
                  <a:gdLst/>
                  <a:ahLst/>
                  <a:cxnLst/>
                  <a:rect l="l" t="t" r="r" b="b"/>
                  <a:pathLst>
                    <a:path w="4591" h="6755" extrusionOk="0">
                      <a:moveTo>
                        <a:pt x="1686" y="1"/>
                      </a:moveTo>
                      <a:cubicBezTo>
                        <a:pt x="811" y="1"/>
                        <a:pt x="271" y="1386"/>
                        <a:pt x="272" y="1386"/>
                      </a:cubicBezTo>
                      <a:cubicBezTo>
                        <a:pt x="272" y="1386"/>
                        <a:pt x="0" y="4138"/>
                        <a:pt x="935" y="6315"/>
                      </a:cubicBezTo>
                      <a:lnTo>
                        <a:pt x="1189" y="6025"/>
                      </a:lnTo>
                      <a:lnTo>
                        <a:pt x="1434" y="6755"/>
                      </a:lnTo>
                      <a:cubicBezTo>
                        <a:pt x="1434" y="6755"/>
                        <a:pt x="2873" y="6712"/>
                        <a:pt x="4591" y="4440"/>
                      </a:cubicBezTo>
                      <a:cubicBezTo>
                        <a:pt x="4591" y="4440"/>
                        <a:pt x="4247" y="2549"/>
                        <a:pt x="2760" y="681"/>
                      </a:cubicBezTo>
                      <a:cubicBezTo>
                        <a:pt x="2365" y="183"/>
                        <a:pt x="2003" y="1"/>
                        <a:pt x="1686" y="1"/>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a:off x="5515249" y="2095361"/>
                  <a:ext cx="80757" cy="71777"/>
                </a:xfrm>
                <a:custGeom>
                  <a:avLst/>
                  <a:gdLst/>
                  <a:ahLst/>
                  <a:cxnLst/>
                  <a:rect l="l" t="t" r="r" b="b"/>
                  <a:pathLst>
                    <a:path w="7797" h="6930" extrusionOk="0">
                      <a:moveTo>
                        <a:pt x="426" y="0"/>
                      </a:moveTo>
                      <a:cubicBezTo>
                        <a:pt x="426" y="0"/>
                        <a:pt x="0" y="3830"/>
                        <a:pt x="1008" y="5976"/>
                      </a:cubicBezTo>
                      <a:lnTo>
                        <a:pt x="1750" y="5930"/>
                      </a:lnTo>
                      <a:lnTo>
                        <a:pt x="1774" y="6699"/>
                      </a:lnTo>
                      <a:cubicBezTo>
                        <a:pt x="1774" y="6699"/>
                        <a:pt x="2479" y="6930"/>
                        <a:pt x="3874" y="6930"/>
                      </a:cubicBezTo>
                      <a:cubicBezTo>
                        <a:pt x="4847" y="6930"/>
                        <a:pt x="6156" y="6818"/>
                        <a:pt x="7797" y="6437"/>
                      </a:cubicBezTo>
                      <a:cubicBezTo>
                        <a:pt x="7797" y="6437"/>
                        <a:pt x="5983" y="2179"/>
                        <a:pt x="426"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5333236" y="2047255"/>
                  <a:ext cx="286022" cy="230630"/>
                </a:xfrm>
                <a:custGeom>
                  <a:avLst/>
                  <a:gdLst/>
                  <a:ahLst/>
                  <a:cxnLst/>
                  <a:rect l="l" t="t" r="r" b="b"/>
                  <a:pathLst>
                    <a:path w="27615" h="22267" extrusionOk="0">
                      <a:moveTo>
                        <a:pt x="25039" y="0"/>
                      </a:moveTo>
                      <a:cubicBezTo>
                        <a:pt x="24720" y="0"/>
                        <a:pt x="24544" y="69"/>
                        <a:pt x="24544" y="69"/>
                      </a:cubicBezTo>
                      <a:cubicBezTo>
                        <a:pt x="23333" y="2862"/>
                        <a:pt x="21997" y="4825"/>
                        <a:pt x="20888" y="6145"/>
                      </a:cubicBezTo>
                      <a:cubicBezTo>
                        <a:pt x="20062" y="5596"/>
                        <a:pt x="19105" y="5079"/>
                        <a:pt x="17997" y="4644"/>
                      </a:cubicBezTo>
                      <a:cubicBezTo>
                        <a:pt x="17997" y="4644"/>
                        <a:pt x="17992" y="4699"/>
                        <a:pt x="17984" y="4794"/>
                      </a:cubicBezTo>
                      <a:cubicBezTo>
                        <a:pt x="16299" y="4000"/>
                        <a:pt x="14894" y="3925"/>
                        <a:pt x="14894" y="3925"/>
                      </a:cubicBezTo>
                      <a:cubicBezTo>
                        <a:pt x="14855" y="3964"/>
                        <a:pt x="14820" y="4000"/>
                        <a:pt x="14783" y="4040"/>
                      </a:cubicBezTo>
                      <a:cubicBezTo>
                        <a:pt x="14402" y="3992"/>
                        <a:pt x="13774" y="3935"/>
                        <a:pt x="12955" y="3935"/>
                      </a:cubicBezTo>
                      <a:cubicBezTo>
                        <a:pt x="11381" y="3935"/>
                        <a:pt x="9098" y="4145"/>
                        <a:pt x="6492" y="5034"/>
                      </a:cubicBezTo>
                      <a:cubicBezTo>
                        <a:pt x="6492" y="5034"/>
                        <a:pt x="6607" y="5208"/>
                        <a:pt x="6923" y="5443"/>
                      </a:cubicBezTo>
                      <a:cubicBezTo>
                        <a:pt x="6160" y="5831"/>
                        <a:pt x="2071" y="8137"/>
                        <a:pt x="0" y="13710"/>
                      </a:cubicBezTo>
                      <a:cubicBezTo>
                        <a:pt x="0" y="13710"/>
                        <a:pt x="10" y="13710"/>
                        <a:pt x="30" y="13710"/>
                      </a:cubicBezTo>
                      <a:cubicBezTo>
                        <a:pt x="120" y="13710"/>
                        <a:pt x="417" y="13706"/>
                        <a:pt x="862" y="13667"/>
                      </a:cubicBezTo>
                      <a:lnTo>
                        <a:pt x="862" y="13667"/>
                      </a:lnTo>
                      <a:cubicBezTo>
                        <a:pt x="454" y="14977"/>
                        <a:pt x="66" y="17500"/>
                        <a:pt x="330" y="22267"/>
                      </a:cubicBezTo>
                      <a:cubicBezTo>
                        <a:pt x="467" y="13334"/>
                        <a:pt x="6502" y="8151"/>
                        <a:pt x="11207" y="6149"/>
                      </a:cubicBezTo>
                      <a:cubicBezTo>
                        <a:pt x="12490" y="5603"/>
                        <a:pt x="13854" y="5404"/>
                        <a:pt x="15161" y="5404"/>
                      </a:cubicBezTo>
                      <a:cubicBezTo>
                        <a:pt x="18649" y="5404"/>
                        <a:pt x="21724" y="6818"/>
                        <a:pt x="21724" y="6818"/>
                      </a:cubicBezTo>
                      <a:cubicBezTo>
                        <a:pt x="23165" y="5561"/>
                        <a:pt x="24092" y="3265"/>
                        <a:pt x="25337" y="1754"/>
                      </a:cubicBezTo>
                      <a:cubicBezTo>
                        <a:pt x="25887" y="1086"/>
                        <a:pt x="26399" y="900"/>
                        <a:pt x="26799" y="900"/>
                      </a:cubicBezTo>
                      <a:cubicBezTo>
                        <a:pt x="27234" y="900"/>
                        <a:pt x="27537" y="1120"/>
                        <a:pt x="27614" y="1182"/>
                      </a:cubicBezTo>
                      <a:cubicBezTo>
                        <a:pt x="26475" y="188"/>
                        <a:pt x="25564" y="0"/>
                        <a:pt x="25039"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a:off x="5333236" y="2047255"/>
                  <a:ext cx="286022" cy="230630"/>
                </a:xfrm>
                <a:custGeom>
                  <a:avLst/>
                  <a:gdLst/>
                  <a:ahLst/>
                  <a:cxnLst/>
                  <a:rect l="l" t="t" r="r" b="b"/>
                  <a:pathLst>
                    <a:path w="27615" h="22267" extrusionOk="0">
                      <a:moveTo>
                        <a:pt x="25039" y="0"/>
                      </a:moveTo>
                      <a:cubicBezTo>
                        <a:pt x="24720" y="0"/>
                        <a:pt x="24544" y="69"/>
                        <a:pt x="24544" y="69"/>
                      </a:cubicBezTo>
                      <a:cubicBezTo>
                        <a:pt x="23333" y="2862"/>
                        <a:pt x="21997" y="4825"/>
                        <a:pt x="20888" y="6145"/>
                      </a:cubicBezTo>
                      <a:cubicBezTo>
                        <a:pt x="20062" y="5596"/>
                        <a:pt x="19105" y="5079"/>
                        <a:pt x="17997" y="4644"/>
                      </a:cubicBezTo>
                      <a:cubicBezTo>
                        <a:pt x="17997" y="4644"/>
                        <a:pt x="17992" y="4699"/>
                        <a:pt x="17984" y="4794"/>
                      </a:cubicBezTo>
                      <a:cubicBezTo>
                        <a:pt x="16299" y="4000"/>
                        <a:pt x="14894" y="3925"/>
                        <a:pt x="14894" y="3925"/>
                      </a:cubicBezTo>
                      <a:cubicBezTo>
                        <a:pt x="14855" y="3964"/>
                        <a:pt x="14820" y="4000"/>
                        <a:pt x="14783" y="4040"/>
                      </a:cubicBezTo>
                      <a:cubicBezTo>
                        <a:pt x="14402" y="3992"/>
                        <a:pt x="13774" y="3935"/>
                        <a:pt x="12955" y="3935"/>
                      </a:cubicBezTo>
                      <a:cubicBezTo>
                        <a:pt x="11381" y="3935"/>
                        <a:pt x="9098" y="4145"/>
                        <a:pt x="6492" y="5034"/>
                      </a:cubicBezTo>
                      <a:cubicBezTo>
                        <a:pt x="6492" y="5034"/>
                        <a:pt x="6607" y="5208"/>
                        <a:pt x="6923" y="5443"/>
                      </a:cubicBezTo>
                      <a:cubicBezTo>
                        <a:pt x="6160" y="5831"/>
                        <a:pt x="2071" y="8137"/>
                        <a:pt x="0" y="13710"/>
                      </a:cubicBezTo>
                      <a:cubicBezTo>
                        <a:pt x="0" y="13710"/>
                        <a:pt x="10" y="13710"/>
                        <a:pt x="30" y="13710"/>
                      </a:cubicBezTo>
                      <a:cubicBezTo>
                        <a:pt x="120" y="13710"/>
                        <a:pt x="417" y="13706"/>
                        <a:pt x="862" y="13667"/>
                      </a:cubicBezTo>
                      <a:lnTo>
                        <a:pt x="862" y="13667"/>
                      </a:lnTo>
                      <a:cubicBezTo>
                        <a:pt x="454" y="14977"/>
                        <a:pt x="66" y="17500"/>
                        <a:pt x="330" y="22267"/>
                      </a:cubicBezTo>
                      <a:cubicBezTo>
                        <a:pt x="467" y="13334"/>
                        <a:pt x="6502" y="8151"/>
                        <a:pt x="11207" y="6149"/>
                      </a:cubicBezTo>
                      <a:cubicBezTo>
                        <a:pt x="12490" y="5603"/>
                        <a:pt x="13854" y="5404"/>
                        <a:pt x="15161" y="5404"/>
                      </a:cubicBezTo>
                      <a:cubicBezTo>
                        <a:pt x="18649" y="5404"/>
                        <a:pt x="21724" y="6818"/>
                        <a:pt x="21724" y="6818"/>
                      </a:cubicBezTo>
                      <a:cubicBezTo>
                        <a:pt x="23165" y="5561"/>
                        <a:pt x="24092" y="3265"/>
                        <a:pt x="25337" y="1754"/>
                      </a:cubicBezTo>
                      <a:cubicBezTo>
                        <a:pt x="25887" y="1086"/>
                        <a:pt x="26399" y="900"/>
                        <a:pt x="26799" y="900"/>
                      </a:cubicBezTo>
                      <a:cubicBezTo>
                        <a:pt x="27234" y="900"/>
                        <a:pt x="27537" y="1120"/>
                        <a:pt x="27614" y="1182"/>
                      </a:cubicBezTo>
                      <a:cubicBezTo>
                        <a:pt x="26475" y="188"/>
                        <a:pt x="25564" y="0"/>
                        <a:pt x="250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5343957" y="2279477"/>
                  <a:ext cx="228" cy="41"/>
                </a:xfrm>
                <a:custGeom>
                  <a:avLst/>
                  <a:gdLst/>
                  <a:ahLst/>
                  <a:cxnLst/>
                  <a:rect l="l" t="t" r="r" b="b"/>
                  <a:pathLst>
                    <a:path w="22" h="4" extrusionOk="0">
                      <a:moveTo>
                        <a:pt x="21" y="0"/>
                      </a:moveTo>
                      <a:lnTo>
                        <a:pt x="21" y="0"/>
                      </a:lnTo>
                      <a:cubicBezTo>
                        <a:pt x="9" y="2"/>
                        <a:pt x="1" y="3"/>
                        <a:pt x="1" y="3"/>
                      </a:cubicBezTo>
                      <a:lnTo>
                        <a:pt x="21"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5"/>
                <p:cNvSpPr/>
                <p:nvPr/>
              </p:nvSpPr>
              <p:spPr>
                <a:xfrm>
                  <a:off x="5343729" y="2278421"/>
                  <a:ext cx="9705" cy="44392"/>
                </a:xfrm>
                <a:custGeom>
                  <a:avLst/>
                  <a:gdLst/>
                  <a:ahLst/>
                  <a:cxnLst/>
                  <a:rect l="l" t="t" r="r" b="b"/>
                  <a:pathLst>
                    <a:path w="937" h="4286" extrusionOk="0">
                      <a:moveTo>
                        <a:pt x="936" y="1"/>
                      </a:moveTo>
                      <a:lnTo>
                        <a:pt x="219" y="81"/>
                      </a:lnTo>
                      <a:cubicBezTo>
                        <a:pt x="134" y="877"/>
                        <a:pt x="0" y="2796"/>
                        <a:pt x="449" y="4285"/>
                      </a:cubicBezTo>
                      <a:cubicBezTo>
                        <a:pt x="323" y="1986"/>
                        <a:pt x="936" y="1"/>
                        <a:pt x="936"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 name="Google Shape;471;p25"/>
            <p:cNvGrpSpPr/>
            <p:nvPr/>
          </p:nvGrpSpPr>
          <p:grpSpPr>
            <a:xfrm>
              <a:off x="4793548" y="2247607"/>
              <a:ext cx="1153057" cy="1726906"/>
              <a:chOff x="4873325" y="2516087"/>
              <a:chExt cx="1151905" cy="1725181"/>
            </a:xfrm>
          </p:grpSpPr>
          <p:sp>
            <p:nvSpPr>
              <p:cNvPr id="472" name="Google Shape;472;p25"/>
              <p:cNvSpPr/>
              <p:nvPr/>
            </p:nvSpPr>
            <p:spPr>
              <a:xfrm>
                <a:off x="5062362" y="2966287"/>
                <a:ext cx="81562" cy="1210668"/>
              </a:xfrm>
              <a:custGeom>
                <a:avLst/>
                <a:gdLst/>
                <a:ahLst/>
                <a:cxnLst/>
                <a:rect l="l" t="t" r="r" b="b"/>
                <a:pathLst>
                  <a:path w="4926" h="73119" extrusionOk="0">
                    <a:moveTo>
                      <a:pt x="2796" y="1"/>
                    </a:moveTo>
                    <a:cubicBezTo>
                      <a:pt x="2785" y="1"/>
                      <a:pt x="2774" y="8"/>
                      <a:pt x="2775" y="24"/>
                    </a:cubicBezTo>
                    <a:cubicBezTo>
                      <a:pt x="3631" y="9527"/>
                      <a:pt x="4203" y="19019"/>
                      <a:pt x="4145" y="28566"/>
                    </a:cubicBezTo>
                    <a:cubicBezTo>
                      <a:pt x="4084" y="37993"/>
                      <a:pt x="3511" y="47421"/>
                      <a:pt x="2423" y="56786"/>
                    </a:cubicBezTo>
                    <a:cubicBezTo>
                      <a:pt x="1791" y="62221"/>
                      <a:pt x="946" y="67615"/>
                      <a:pt x="13" y="73004"/>
                    </a:cubicBezTo>
                    <a:cubicBezTo>
                      <a:pt x="0" y="73072"/>
                      <a:pt x="58" y="73118"/>
                      <a:pt x="111" y="73118"/>
                    </a:cubicBezTo>
                    <a:cubicBezTo>
                      <a:pt x="146" y="73118"/>
                      <a:pt x="178" y="73098"/>
                      <a:pt x="187" y="73053"/>
                    </a:cubicBezTo>
                    <a:cubicBezTo>
                      <a:pt x="3726" y="54357"/>
                      <a:pt x="4926" y="35096"/>
                      <a:pt x="4072" y="16097"/>
                    </a:cubicBezTo>
                    <a:cubicBezTo>
                      <a:pt x="3831" y="10733"/>
                      <a:pt x="3471" y="5356"/>
                      <a:pt x="2823" y="24"/>
                    </a:cubicBezTo>
                    <a:cubicBezTo>
                      <a:pt x="2821" y="9"/>
                      <a:pt x="2808" y="1"/>
                      <a:pt x="2796"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5161061" y="3364181"/>
                <a:ext cx="411570" cy="788700"/>
              </a:xfrm>
              <a:custGeom>
                <a:avLst/>
                <a:gdLst/>
                <a:ahLst/>
                <a:cxnLst/>
                <a:rect l="l" t="t" r="r" b="b"/>
                <a:pathLst>
                  <a:path w="24857" h="47634" extrusionOk="0">
                    <a:moveTo>
                      <a:pt x="24837" y="1"/>
                    </a:moveTo>
                    <a:cubicBezTo>
                      <a:pt x="24830" y="1"/>
                      <a:pt x="24822" y="4"/>
                      <a:pt x="24819" y="12"/>
                    </a:cubicBezTo>
                    <a:cubicBezTo>
                      <a:pt x="19637" y="13040"/>
                      <a:pt x="13641" y="25654"/>
                      <a:pt x="6365" y="37652"/>
                    </a:cubicBezTo>
                    <a:cubicBezTo>
                      <a:pt x="4339" y="40992"/>
                      <a:pt x="2206" y="44256"/>
                      <a:pt x="43" y="47508"/>
                    </a:cubicBezTo>
                    <a:cubicBezTo>
                      <a:pt x="1" y="47573"/>
                      <a:pt x="59" y="47633"/>
                      <a:pt x="120" y="47633"/>
                    </a:cubicBezTo>
                    <a:cubicBezTo>
                      <a:pt x="146" y="47633"/>
                      <a:pt x="172" y="47622"/>
                      <a:pt x="191" y="47595"/>
                    </a:cubicBezTo>
                    <a:cubicBezTo>
                      <a:pt x="8123" y="36093"/>
                      <a:pt x="14859" y="23679"/>
                      <a:pt x="20454" y="10885"/>
                    </a:cubicBezTo>
                    <a:cubicBezTo>
                      <a:pt x="22021" y="7307"/>
                      <a:pt x="23516" y="3691"/>
                      <a:pt x="24852" y="20"/>
                    </a:cubicBezTo>
                    <a:cubicBezTo>
                      <a:pt x="24856" y="8"/>
                      <a:pt x="24847" y="1"/>
                      <a:pt x="24837"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p:nvPr/>
            </p:nvSpPr>
            <p:spPr>
              <a:xfrm>
                <a:off x="5221694" y="3778336"/>
                <a:ext cx="367792" cy="380392"/>
              </a:xfrm>
              <a:custGeom>
                <a:avLst/>
                <a:gdLst/>
                <a:ahLst/>
                <a:cxnLst/>
                <a:rect l="l" t="t" r="r" b="b"/>
                <a:pathLst>
                  <a:path w="22213" h="22974" extrusionOk="0">
                    <a:moveTo>
                      <a:pt x="22188" y="0"/>
                    </a:moveTo>
                    <a:cubicBezTo>
                      <a:pt x="22184" y="0"/>
                      <a:pt x="22180" y="2"/>
                      <a:pt x="22177" y="6"/>
                    </a:cubicBezTo>
                    <a:cubicBezTo>
                      <a:pt x="15340" y="8142"/>
                      <a:pt x="7891" y="15676"/>
                      <a:pt x="56" y="22849"/>
                    </a:cubicBezTo>
                    <a:cubicBezTo>
                      <a:pt x="1" y="22900"/>
                      <a:pt x="53" y="22974"/>
                      <a:pt x="112" y="22974"/>
                    </a:cubicBezTo>
                    <a:cubicBezTo>
                      <a:pt x="129" y="22974"/>
                      <a:pt x="146" y="22968"/>
                      <a:pt x="161" y="22954"/>
                    </a:cubicBezTo>
                    <a:cubicBezTo>
                      <a:pt x="8130" y="15965"/>
                      <a:pt x="15451" y="8193"/>
                      <a:pt x="22201" y="30"/>
                    </a:cubicBezTo>
                    <a:cubicBezTo>
                      <a:pt x="22212" y="18"/>
                      <a:pt x="22200" y="0"/>
                      <a:pt x="22188"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5303853" y="3938580"/>
                <a:ext cx="350622" cy="243379"/>
              </a:xfrm>
              <a:custGeom>
                <a:avLst/>
                <a:gdLst/>
                <a:ahLst/>
                <a:cxnLst/>
                <a:rect l="l" t="t" r="r" b="b"/>
                <a:pathLst>
                  <a:path w="21176" h="14699" extrusionOk="0">
                    <a:moveTo>
                      <a:pt x="21140" y="0"/>
                    </a:moveTo>
                    <a:cubicBezTo>
                      <a:pt x="21134" y="0"/>
                      <a:pt x="21128" y="3"/>
                      <a:pt x="21122" y="8"/>
                    </a:cubicBezTo>
                    <a:cubicBezTo>
                      <a:pt x="18111" y="3118"/>
                      <a:pt x="14947" y="6016"/>
                      <a:pt x="11444" y="8568"/>
                    </a:cubicBezTo>
                    <a:cubicBezTo>
                      <a:pt x="8063" y="11032"/>
                      <a:pt x="4265" y="13736"/>
                      <a:pt x="90" y="14555"/>
                    </a:cubicBezTo>
                    <a:cubicBezTo>
                      <a:pt x="1" y="14572"/>
                      <a:pt x="31" y="14699"/>
                      <a:pt x="112" y="14699"/>
                    </a:cubicBezTo>
                    <a:cubicBezTo>
                      <a:pt x="117" y="14699"/>
                      <a:pt x="123" y="14698"/>
                      <a:pt x="129" y="14697"/>
                    </a:cubicBezTo>
                    <a:cubicBezTo>
                      <a:pt x="2229" y="14308"/>
                      <a:pt x="4151" y="13392"/>
                      <a:pt x="5987" y="12325"/>
                    </a:cubicBezTo>
                    <a:cubicBezTo>
                      <a:pt x="7895" y="11216"/>
                      <a:pt x="9738" y="9996"/>
                      <a:pt x="11519" y="8695"/>
                    </a:cubicBezTo>
                    <a:cubicBezTo>
                      <a:pt x="14997" y="6156"/>
                      <a:pt x="18300" y="3272"/>
                      <a:pt x="21159" y="47"/>
                    </a:cubicBezTo>
                    <a:cubicBezTo>
                      <a:pt x="21176" y="26"/>
                      <a:pt x="21160" y="0"/>
                      <a:pt x="21140"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5052427" y="3091876"/>
                <a:ext cx="54689" cy="90205"/>
              </a:xfrm>
              <a:custGeom>
                <a:avLst/>
                <a:gdLst/>
                <a:ahLst/>
                <a:cxnLst/>
                <a:rect l="l" t="t" r="r" b="b"/>
                <a:pathLst>
                  <a:path w="3303" h="5448" extrusionOk="0">
                    <a:moveTo>
                      <a:pt x="29" y="0"/>
                    </a:moveTo>
                    <a:cubicBezTo>
                      <a:pt x="15" y="0"/>
                      <a:pt x="0" y="12"/>
                      <a:pt x="6" y="29"/>
                    </a:cubicBezTo>
                    <a:cubicBezTo>
                      <a:pt x="163" y="489"/>
                      <a:pt x="410" y="932"/>
                      <a:pt x="631" y="1363"/>
                    </a:cubicBezTo>
                    <a:cubicBezTo>
                      <a:pt x="876" y="1842"/>
                      <a:pt x="1135" y="2314"/>
                      <a:pt x="1406" y="2777"/>
                    </a:cubicBezTo>
                    <a:cubicBezTo>
                      <a:pt x="1940" y="3692"/>
                      <a:pt x="2523" y="4578"/>
                      <a:pt x="3162" y="5422"/>
                    </a:cubicBezTo>
                    <a:cubicBezTo>
                      <a:pt x="3176" y="5440"/>
                      <a:pt x="3196" y="5447"/>
                      <a:pt x="3214" y="5447"/>
                    </a:cubicBezTo>
                    <a:cubicBezTo>
                      <a:pt x="3259" y="5447"/>
                      <a:pt x="3303" y="5404"/>
                      <a:pt x="3270" y="5359"/>
                    </a:cubicBezTo>
                    <a:cubicBezTo>
                      <a:pt x="2646" y="4522"/>
                      <a:pt x="2055" y="3664"/>
                      <a:pt x="1519" y="2767"/>
                    </a:cubicBezTo>
                    <a:cubicBezTo>
                      <a:pt x="1250" y="2322"/>
                      <a:pt x="995" y="1867"/>
                      <a:pt x="752" y="1405"/>
                    </a:cubicBezTo>
                    <a:cubicBezTo>
                      <a:pt x="510" y="948"/>
                      <a:pt x="307" y="458"/>
                      <a:pt x="48" y="11"/>
                    </a:cubicBezTo>
                    <a:cubicBezTo>
                      <a:pt x="44" y="3"/>
                      <a:pt x="37" y="0"/>
                      <a:pt x="29"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5126373" y="3152443"/>
                <a:ext cx="81678" cy="181106"/>
              </a:xfrm>
              <a:custGeom>
                <a:avLst/>
                <a:gdLst/>
                <a:ahLst/>
                <a:cxnLst/>
                <a:rect l="l" t="t" r="r" b="b"/>
                <a:pathLst>
                  <a:path w="4933" h="10938" extrusionOk="0">
                    <a:moveTo>
                      <a:pt x="4915" y="1"/>
                    </a:moveTo>
                    <a:cubicBezTo>
                      <a:pt x="4911" y="1"/>
                      <a:pt x="4907" y="3"/>
                      <a:pt x="4904" y="8"/>
                    </a:cubicBezTo>
                    <a:lnTo>
                      <a:pt x="4904" y="6"/>
                    </a:lnTo>
                    <a:cubicBezTo>
                      <a:pt x="3992" y="1754"/>
                      <a:pt x="3261" y="3616"/>
                      <a:pt x="2456" y="5414"/>
                    </a:cubicBezTo>
                    <a:lnTo>
                      <a:pt x="24" y="10831"/>
                    </a:lnTo>
                    <a:cubicBezTo>
                      <a:pt x="0" y="10887"/>
                      <a:pt x="48" y="10937"/>
                      <a:pt x="93" y="10937"/>
                    </a:cubicBezTo>
                    <a:cubicBezTo>
                      <a:pt x="113" y="10937"/>
                      <a:pt x="132" y="10927"/>
                      <a:pt x="143" y="10902"/>
                    </a:cubicBezTo>
                    <a:cubicBezTo>
                      <a:pt x="957" y="9057"/>
                      <a:pt x="1772" y="7211"/>
                      <a:pt x="2588" y="5368"/>
                    </a:cubicBezTo>
                    <a:cubicBezTo>
                      <a:pt x="3371" y="3593"/>
                      <a:pt x="4253" y="1835"/>
                      <a:pt x="4929" y="18"/>
                    </a:cubicBezTo>
                    <a:cubicBezTo>
                      <a:pt x="4933" y="8"/>
                      <a:pt x="4924" y="1"/>
                      <a:pt x="4915"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5056583" y="3543566"/>
                <a:ext cx="66859" cy="128635"/>
              </a:xfrm>
              <a:custGeom>
                <a:avLst/>
                <a:gdLst/>
                <a:ahLst/>
                <a:cxnLst/>
                <a:rect l="l" t="t" r="r" b="b"/>
                <a:pathLst>
                  <a:path w="4038" h="7769" extrusionOk="0">
                    <a:moveTo>
                      <a:pt x="37" y="1"/>
                    </a:moveTo>
                    <a:cubicBezTo>
                      <a:pt x="18" y="1"/>
                      <a:pt x="0" y="20"/>
                      <a:pt x="12" y="42"/>
                    </a:cubicBezTo>
                    <a:cubicBezTo>
                      <a:pt x="123" y="289"/>
                      <a:pt x="222" y="540"/>
                      <a:pt x="321" y="791"/>
                    </a:cubicBezTo>
                    <a:cubicBezTo>
                      <a:pt x="324" y="797"/>
                      <a:pt x="329" y="799"/>
                      <a:pt x="334" y="799"/>
                    </a:cubicBezTo>
                    <a:cubicBezTo>
                      <a:pt x="342" y="799"/>
                      <a:pt x="349" y="793"/>
                      <a:pt x="346" y="783"/>
                    </a:cubicBezTo>
                    <a:cubicBezTo>
                      <a:pt x="295" y="655"/>
                      <a:pt x="255" y="512"/>
                      <a:pt x="201" y="382"/>
                    </a:cubicBezTo>
                    <a:lnTo>
                      <a:pt x="201" y="382"/>
                    </a:lnTo>
                    <a:cubicBezTo>
                      <a:pt x="209" y="396"/>
                      <a:pt x="216" y="409"/>
                      <a:pt x="222" y="419"/>
                    </a:cubicBezTo>
                    <a:cubicBezTo>
                      <a:pt x="412" y="751"/>
                      <a:pt x="605" y="1085"/>
                      <a:pt x="791" y="1418"/>
                    </a:cubicBezTo>
                    <a:cubicBezTo>
                      <a:pt x="1177" y="2106"/>
                      <a:pt x="1552" y="2805"/>
                      <a:pt x="1912" y="3507"/>
                    </a:cubicBezTo>
                    <a:cubicBezTo>
                      <a:pt x="2624" y="4893"/>
                      <a:pt x="3284" y="6301"/>
                      <a:pt x="3897" y="7734"/>
                    </a:cubicBezTo>
                    <a:cubicBezTo>
                      <a:pt x="3908" y="7759"/>
                      <a:pt x="3926" y="7769"/>
                      <a:pt x="3946" y="7769"/>
                    </a:cubicBezTo>
                    <a:cubicBezTo>
                      <a:pt x="3990" y="7769"/>
                      <a:pt x="4038" y="7719"/>
                      <a:pt x="4014" y="7665"/>
                    </a:cubicBezTo>
                    <a:cubicBezTo>
                      <a:pt x="3439" y="6350"/>
                      <a:pt x="2824" y="5051"/>
                      <a:pt x="2167" y="3774"/>
                    </a:cubicBezTo>
                    <a:cubicBezTo>
                      <a:pt x="1513" y="2503"/>
                      <a:pt x="849" y="1206"/>
                      <a:pt x="60" y="14"/>
                    </a:cubicBezTo>
                    <a:cubicBezTo>
                      <a:pt x="54" y="5"/>
                      <a:pt x="45" y="1"/>
                      <a:pt x="37"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5113326" y="3724921"/>
                <a:ext cx="102938" cy="136980"/>
              </a:xfrm>
              <a:custGeom>
                <a:avLst/>
                <a:gdLst/>
                <a:ahLst/>
                <a:cxnLst/>
                <a:rect l="l" t="t" r="r" b="b"/>
                <a:pathLst>
                  <a:path w="6217" h="8273" extrusionOk="0">
                    <a:moveTo>
                      <a:pt x="6185" y="1"/>
                    </a:moveTo>
                    <a:cubicBezTo>
                      <a:pt x="6180" y="1"/>
                      <a:pt x="6175" y="3"/>
                      <a:pt x="6170" y="8"/>
                    </a:cubicBezTo>
                    <a:cubicBezTo>
                      <a:pt x="3981" y="2609"/>
                      <a:pt x="1884" y="5336"/>
                      <a:pt x="29" y="8185"/>
                    </a:cubicBezTo>
                    <a:cubicBezTo>
                      <a:pt x="0" y="8231"/>
                      <a:pt x="41" y="8273"/>
                      <a:pt x="83" y="8273"/>
                    </a:cubicBezTo>
                    <a:cubicBezTo>
                      <a:pt x="101" y="8273"/>
                      <a:pt x="119" y="8265"/>
                      <a:pt x="132" y="8246"/>
                    </a:cubicBezTo>
                    <a:cubicBezTo>
                      <a:pt x="2076" y="5446"/>
                      <a:pt x="4064" y="2698"/>
                      <a:pt x="6202" y="41"/>
                    </a:cubicBezTo>
                    <a:cubicBezTo>
                      <a:pt x="6216" y="24"/>
                      <a:pt x="6202" y="1"/>
                      <a:pt x="6185"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5468053" y="3467070"/>
                <a:ext cx="13627" cy="74989"/>
              </a:xfrm>
              <a:custGeom>
                <a:avLst/>
                <a:gdLst/>
                <a:ahLst/>
                <a:cxnLst/>
                <a:rect l="l" t="t" r="r" b="b"/>
                <a:pathLst>
                  <a:path w="823" h="4529" extrusionOk="0">
                    <a:moveTo>
                      <a:pt x="9" y="0"/>
                    </a:moveTo>
                    <a:cubicBezTo>
                      <a:pt x="5" y="0"/>
                      <a:pt x="3" y="3"/>
                      <a:pt x="1" y="10"/>
                    </a:cubicBezTo>
                    <a:cubicBezTo>
                      <a:pt x="0" y="20"/>
                      <a:pt x="8" y="26"/>
                      <a:pt x="15" y="26"/>
                    </a:cubicBezTo>
                    <a:cubicBezTo>
                      <a:pt x="20" y="26"/>
                      <a:pt x="24" y="24"/>
                      <a:pt x="25" y="19"/>
                    </a:cubicBezTo>
                    <a:lnTo>
                      <a:pt x="25" y="19"/>
                    </a:lnTo>
                    <a:cubicBezTo>
                      <a:pt x="15" y="53"/>
                      <a:pt x="44" y="164"/>
                      <a:pt x="54" y="225"/>
                    </a:cubicBezTo>
                    <a:cubicBezTo>
                      <a:pt x="80" y="365"/>
                      <a:pt x="115" y="502"/>
                      <a:pt x="141" y="642"/>
                    </a:cubicBezTo>
                    <a:cubicBezTo>
                      <a:pt x="224" y="1063"/>
                      <a:pt x="305" y="1484"/>
                      <a:pt x="380" y="1906"/>
                    </a:cubicBezTo>
                    <a:cubicBezTo>
                      <a:pt x="527" y="2742"/>
                      <a:pt x="718" y="3618"/>
                      <a:pt x="699" y="4472"/>
                    </a:cubicBezTo>
                    <a:cubicBezTo>
                      <a:pt x="698" y="4510"/>
                      <a:pt x="727" y="4528"/>
                      <a:pt x="756" y="4528"/>
                    </a:cubicBezTo>
                    <a:cubicBezTo>
                      <a:pt x="785" y="4528"/>
                      <a:pt x="815" y="4510"/>
                      <a:pt x="815" y="4472"/>
                    </a:cubicBezTo>
                    <a:cubicBezTo>
                      <a:pt x="823" y="3750"/>
                      <a:pt x="669" y="3011"/>
                      <a:pt x="544" y="2303"/>
                    </a:cubicBezTo>
                    <a:cubicBezTo>
                      <a:pt x="420" y="1605"/>
                      <a:pt x="317" y="872"/>
                      <a:pt x="102" y="195"/>
                    </a:cubicBezTo>
                    <a:cubicBezTo>
                      <a:pt x="101" y="193"/>
                      <a:pt x="34" y="0"/>
                      <a:pt x="9"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5387816" y="3630096"/>
                <a:ext cx="7815" cy="81066"/>
              </a:xfrm>
              <a:custGeom>
                <a:avLst/>
                <a:gdLst/>
                <a:ahLst/>
                <a:cxnLst/>
                <a:rect l="l" t="t" r="r" b="b"/>
                <a:pathLst>
                  <a:path w="472" h="4896" extrusionOk="0">
                    <a:moveTo>
                      <a:pt x="32" y="0"/>
                    </a:moveTo>
                    <a:cubicBezTo>
                      <a:pt x="26" y="0"/>
                      <a:pt x="19" y="5"/>
                      <a:pt x="19" y="13"/>
                    </a:cubicBezTo>
                    <a:lnTo>
                      <a:pt x="17" y="13"/>
                    </a:lnTo>
                    <a:cubicBezTo>
                      <a:pt x="1" y="812"/>
                      <a:pt x="116" y="1630"/>
                      <a:pt x="175" y="2427"/>
                    </a:cubicBezTo>
                    <a:cubicBezTo>
                      <a:pt x="234" y="3232"/>
                      <a:pt x="294" y="4036"/>
                      <a:pt x="355" y="4841"/>
                    </a:cubicBezTo>
                    <a:cubicBezTo>
                      <a:pt x="357" y="4877"/>
                      <a:pt x="387" y="4896"/>
                      <a:pt x="416" y="4896"/>
                    </a:cubicBezTo>
                    <a:cubicBezTo>
                      <a:pt x="444" y="4896"/>
                      <a:pt x="471" y="4877"/>
                      <a:pt x="468" y="4841"/>
                    </a:cubicBezTo>
                    <a:cubicBezTo>
                      <a:pt x="402" y="4019"/>
                      <a:pt x="335" y="3200"/>
                      <a:pt x="264" y="2378"/>
                    </a:cubicBezTo>
                    <a:cubicBezTo>
                      <a:pt x="197" y="1595"/>
                      <a:pt x="183" y="784"/>
                      <a:pt x="43" y="9"/>
                    </a:cubicBezTo>
                    <a:cubicBezTo>
                      <a:pt x="42" y="3"/>
                      <a:pt x="37" y="0"/>
                      <a:pt x="32"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5278934" y="3854401"/>
                <a:ext cx="3262" cy="59690"/>
              </a:xfrm>
              <a:custGeom>
                <a:avLst/>
                <a:gdLst/>
                <a:ahLst/>
                <a:cxnLst/>
                <a:rect l="l" t="t" r="r" b="b"/>
                <a:pathLst>
                  <a:path w="197" h="3605" extrusionOk="0">
                    <a:moveTo>
                      <a:pt x="24" y="0"/>
                    </a:moveTo>
                    <a:cubicBezTo>
                      <a:pt x="17" y="0"/>
                      <a:pt x="11" y="5"/>
                      <a:pt x="11" y="13"/>
                    </a:cubicBezTo>
                    <a:lnTo>
                      <a:pt x="9" y="13"/>
                    </a:lnTo>
                    <a:cubicBezTo>
                      <a:pt x="1" y="311"/>
                      <a:pt x="37" y="614"/>
                      <a:pt x="51" y="914"/>
                    </a:cubicBezTo>
                    <a:cubicBezTo>
                      <a:pt x="67" y="1203"/>
                      <a:pt x="75" y="1490"/>
                      <a:pt x="79" y="1780"/>
                    </a:cubicBezTo>
                    <a:cubicBezTo>
                      <a:pt x="90" y="2371"/>
                      <a:pt x="73" y="2962"/>
                      <a:pt x="35" y="3550"/>
                    </a:cubicBezTo>
                    <a:cubicBezTo>
                      <a:pt x="32" y="3587"/>
                      <a:pt x="59" y="3605"/>
                      <a:pt x="87" y="3605"/>
                    </a:cubicBezTo>
                    <a:cubicBezTo>
                      <a:pt x="115" y="3605"/>
                      <a:pt x="144" y="3587"/>
                      <a:pt x="146" y="3550"/>
                    </a:cubicBezTo>
                    <a:cubicBezTo>
                      <a:pt x="183" y="2949"/>
                      <a:pt x="197" y="2348"/>
                      <a:pt x="183" y="1745"/>
                    </a:cubicBezTo>
                    <a:cubicBezTo>
                      <a:pt x="168" y="1179"/>
                      <a:pt x="168" y="564"/>
                      <a:pt x="35" y="9"/>
                    </a:cubicBezTo>
                    <a:cubicBezTo>
                      <a:pt x="33" y="3"/>
                      <a:pt x="28" y="0"/>
                      <a:pt x="24"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5349320" y="3817130"/>
                <a:ext cx="52802" cy="30085"/>
              </a:xfrm>
              <a:custGeom>
                <a:avLst/>
                <a:gdLst/>
                <a:ahLst/>
                <a:cxnLst/>
                <a:rect l="l" t="t" r="r" b="b"/>
                <a:pathLst>
                  <a:path w="3189" h="1817" extrusionOk="0">
                    <a:moveTo>
                      <a:pt x="3110" y="0"/>
                    </a:moveTo>
                    <a:cubicBezTo>
                      <a:pt x="3103" y="0"/>
                      <a:pt x="3096" y="1"/>
                      <a:pt x="3089" y="4"/>
                    </a:cubicBezTo>
                    <a:cubicBezTo>
                      <a:pt x="1976" y="403"/>
                      <a:pt x="907" y="987"/>
                      <a:pt x="19" y="1773"/>
                    </a:cubicBezTo>
                    <a:cubicBezTo>
                      <a:pt x="1" y="1788"/>
                      <a:pt x="17" y="1817"/>
                      <a:pt x="37" y="1817"/>
                    </a:cubicBezTo>
                    <a:cubicBezTo>
                      <a:pt x="41" y="1817"/>
                      <a:pt x="45" y="1816"/>
                      <a:pt x="49" y="1813"/>
                    </a:cubicBezTo>
                    <a:cubicBezTo>
                      <a:pt x="996" y="1111"/>
                      <a:pt x="2008" y="522"/>
                      <a:pt x="3121" y="121"/>
                    </a:cubicBezTo>
                    <a:cubicBezTo>
                      <a:pt x="3189" y="98"/>
                      <a:pt x="3169" y="0"/>
                      <a:pt x="3110"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5456827" y="3617678"/>
                <a:ext cx="38430" cy="32751"/>
              </a:xfrm>
              <a:custGeom>
                <a:avLst/>
                <a:gdLst/>
                <a:ahLst/>
                <a:cxnLst/>
                <a:rect l="l" t="t" r="r" b="b"/>
                <a:pathLst>
                  <a:path w="2321" h="1978" extrusionOk="0">
                    <a:moveTo>
                      <a:pt x="2216" y="1"/>
                    </a:moveTo>
                    <a:cubicBezTo>
                      <a:pt x="2201" y="1"/>
                      <a:pt x="2185" y="6"/>
                      <a:pt x="2171" y="18"/>
                    </a:cubicBezTo>
                    <a:cubicBezTo>
                      <a:pt x="1808" y="332"/>
                      <a:pt x="1444" y="648"/>
                      <a:pt x="1082" y="961"/>
                    </a:cubicBezTo>
                    <a:cubicBezTo>
                      <a:pt x="904" y="1117"/>
                      <a:pt x="726" y="1273"/>
                      <a:pt x="548" y="1429"/>
                    </a:cubicBezTo>
                    <a:cubicBezTo>
                      <a:pt x="461" y="1503"/>
                      <a:pt x="374" y="1578"/>
                      <a:pt x="289" y="1653"/>
                    </a:cubicBezTo>
                    <a:cubicBezTo>
                      <a:pt x="190" y="1740"/>
                      <a:pt x="109" y="1835"/>
                      <a:pt x="18" y="1928"/>
                    </a:cubicBezTo>
                    <a:cubicBezTo>
                      <a:pt x="1" y="1947"/>
                      <a:pt x="17" y="1978"/>
                      <a:pt x="38" y="1978"/>
                    </a:cubicBezTo>
                    <a:cubicBezTo>
                      <a:pt x="43" y="1978"/>
                      <a:pt x="47" y="1976"/>
                      <a:pt x="52" y="1973"/>
                    </a:cubicBezTo>
                    <a:lnTo>
                      <a:pt x="50" y="1973"/>
                    </a:lnTo>
                    <a:cubicBezTo>
                      <a:pt x="143" y="1906"/>
                      <a:pt x="234" y="1852"/>
                      <a:pt x="323" y="1779"/>
                    </a:cubicBezTo>
                    <a:cubicBezTo>
                      <a:pt x="416" y="1702"/>
                      <a:pt x="509" y="1621"/>
                      <a:pt x="600" y="1542"/>
                    </a:cubicBezTo>
                    <a:lnTo>
                      <a:pt x="1157" y="1066"/>
                    </a:lnTo>
                    <a:cubicBezTo>
                      <a:pt x="1527" y="751"/>
                      <a:pt x="1897" y="433"/>
                      <a:pt x="2268" y="115"/>
                    </a:cubicBezTo>
                    <a:cubicBezTo>
                      <a:pt x="2320" y="69"/>
                      <a:pt x="2272" y="1"/>
                      <a:pt x="2216"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5421427" y="3884900"/>
                <a:ext cx="9471" cy="32237"/>
              </a:xfrm>
              <a:custGeom>
                <a:avLst/>
                <a:gdLst/>
                <a:ahLst/>
                <a:cxnLst/>
                <a:rect l="l" t="t" r="r" b="b"/>
                <a:pathLst>
                  <a:path w="572" h="1947" extrusionOk="0">
                    <a:moveTo>
                      <a:pt x="550" y="1"/>
                    </a:moveTo>
                    <a:cubicBezTo>
                      <a:pt x="544" y="1"/>
                      <a:pt x="539" y="3"/>
                      <a:pt x="537" y="9"/>
                    </a:cubicBezTo>
                    <a:cubicBezTo>
                      <a:pt x="502" y="83"/>
                      <a:pt x="456" y="152"/>
                      <a:pt x="423" y="229"/>
                    </a:cubicBezTo>
                    <a:cubicBezTo>
                      <a:pt x="391" y="304"/>
                      <a:pt x="363" y="383"/>
                      <a:pt x="336" y="462"/>
                    </a:cubicBezTo>
                    <a:cubicBezTo>
                      <a:pt x="282" y="614"/>
                      <a:pt x="231" y="769"/>
                      <a:pt x="189" y="927"/>
                    </a:cubicBezTo>
                    <a:cubicBezTo>
                      <a:pt x="102" y="1245"/>
                      <a:pt x="43" y="1571"/>
                      <a:pt x="5" y="1897"/>
                    </a:cubicBezTo>
                    <a:cubicBezTo>
                      <a:pt x="1" y="1930"/>
                      <a:pt x="24" y="1947"/>
                      <a:pt x="50" y="1947"/>
                    </a:cubicBezTo>
                    <a:cubicBezTo>
                      <a:pt x="76" y="1947"/>
                      <a:pt x="104" y="1930"/>
                      <a:pt x="108" y="1897"/>
                    </a:cubicBezTo>
                    <a:cubicBezTo>
                      <a:pt x="142" y="1573"/>
                      <a:pt x="201" y="1251"/>
                      <a:pt x="282" y="933"/>
                    </a:cubicBezTo>
                    <a:cubicBezTo>
                      <a:pt x="320" y="782"/>
                      <a:pt x="365" y="632"/>
                      <a:pt x="413" y="482"/>
                    </a:cubicBezTo>
                    <a:cubicBezTo>
                      <a:pt x="464" y="330"/>
                      <a:pt x="508" y="170"/>
                      <a:pt x="567" y="21"/>
                    </a:cubicBezTo>
                    <a:cubicBezTo>
                      <a:pt x="571" y="10"/>
                      <a:pt x="560" y="1"/>
                      <a:pt x="550"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5520094" y="3973466"/>
                <a:ext cx="14422" cy="45152"/>
              </a:xfrm>
              <a:custGeom>
                <a:avLst/>
                <a:gdLst/>
                <a:ahLst/>
                <a:cxnLst/>
                <a:rect l="l" t="t" r="r" b="b"/>
                <a:pathLst>
                  <a:path w="871" h="2727" extrusionOk="0">
                    <a:moveTo>
                      <a:pt x="854" y="1"/>
                    </a:moveTo>
                    <a:cubicBezTo>
                      <a:pt x="850" y="1"/>
                      <a:pt x="847" y="2"/>
                      <a:pt x="845" y="6"/>
                    </a:cubicBezTo>
                    <a:cubicBezTo>
                      <a:pt x="316" y="793"/>
                      <a:pt x="45" y="1736"/>
                      <a:pt x="3" y="2677"/>
                    </a:cubicBezTo>
                    <a:cubicBezTo>
                      <a:pt x="1" y="2710"/>
                      <a:pt x="26" y="2727"/>
                      <a:pt x="51" y="2727"/>
                    </a:cubicBezTo>
                    <a:cubicBezTo>
                      <a:pt x="77" y="2727"/>
                      <a:pt x="103" y="2710"/>
                      <a:pt x="104" y="2677"/>
                    </a:cubicBezTo>
                    <a:cubicBezTo>
                      <a:pt x="136" y="1738"/>
                      <a:pt x="420" y="843"/>
                      <a:pt x="865" y="20"/>
                    </a:cubicBezTo>
                    <a:cubicBezTo>
                      <a:pt x="871" y="10"/>
                      <a:pt x="862" y="1"/>
                      <a:pt x="854"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5541271" y="4049780"/>
                <a:ext cx="32585" cy="7600"/>
              </a:xfrm>
              <a:custGeom>
                <a:avLst/>
                <a:gdLst/>
                <a:ahLst/>
                <a:cxnLst/>
                <a:rect l="l" t="t" r="r" b="b"/>
                <a:pathLst>
                  <a:path w="1968" h="459" extrusionOk="0">
                    <a:moveTo>
                      <a:pt x="1288" y="0"/>
                    </a:moveTo>
                    <a:cubicBezTo>
                      <a:pt x="831" y="0"/>
                      <a:pt x="380" y="147"/>
                      <a:pt x="11" y="433"/>
                    </a:cubicBezTo>
                    <a:cubicBezTo>
                      <a:pt x="1" y="442"/>
                      <a:pt x="10" y="458"/>
                      <a:pt x="21" y="458"/>
                    </a:cubicBezTo>
                    <a:cubicBezTo>
                      <a:pt x="24" y="458"/>
                      <a:pt x="26" y="457"/>
                      <a:pt x="29" y="455"/>
                    </a:cubicBezTo>
                    <a:cubicBezTo>
                      <a:pt x="391" y="219"/>
                      <a:pt x="821" y="93"/>
                      <a:pt x="1251" y="93"/>
                    </a:cubicBezTo>
                    <a:cubicBezTo>
                      <a:pt x="1465" y="93"/>
                      <a:pt x="1679" y="124"/>
                      <a:pt x="1885" y="188"/>
                    </a:cubicBezTo>
                    <a:cubicBezTo>
                      <a:pt x="1890" y="190"/>
                      <a:pt x="1896" y="191"/>
                      <a:pt x="1901" y="191"/>
                    </a:cubicBezTo>
                    <a:cubicBezTo>
                      <a:pt x="1950" y="191"/>
                      <a:pt x="1968" y="110"/>
                      <a:pt x="1911" y="93"/>
                    </a:cubicBezTo>
                    <a:cubicBezTo>
                      <a:pt x="1707" y="31"/>
                      <a:pt x="1497" y="0"/>
                      <a:pt x="1288"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5464576" y="4109139"/>
                <a:ext cx="47735" cy="4719"/>
              </a:xfrm>
              <a:custGeom>
                <a:avLst/>
                <a:gdLst/>
                <a:ahLst/>
                <a:cxnLst/>
                <a:rect l="l" t="t" r="r" b="b"/>
                <a:pathLst>
                  <a:path w="2883" h="285" extrusionOk="0">
                    <a:moveTo>
                      <a:pt x="2827" y="1"/>
                    </a:moveTo>
                    <a:cubicBezTo>
                      <a:pt x="2826" y="1"/>
                      <a:pt x="2825" y="1"/>
                      <a:pt x="2824" y="1"/>
                    </a:cubicBezTo>
                    <a:cubicBezTo>
                      <a:pt x="1895" y="64"/>
                      <a:pt x="966" y="140"/>
                      <a:pt x="39" y="225"/>
                    </a:cubicBezTo>
                    <a:cubicBezTo>
                      <a:pt x="3" y="229"/>
                      <a:pt x="1" y="284"/>
                      <a:pt x="37" y="284"/>
                    </a:cubicBezTo>
                    <a:cubicBezTo>
                      <a:pt x="38" y="284"/>
                      <a:pt x="39" y="284"/>
                      <a:pt x="39" y="284"/>
                    </a:cubicBezTo>
                    <a:cubicBezTo>
                      <a:pt x="968" y="230"/>
                      <a:pt x="1897" y="169"/>
                      <a:pt x="2824" y="92"/>
                    </a:cubicBezTo>
                    <a:cubicBezTo>
                      <a:pt x="2881" y="86"/>
                      <a:pt x="2882" y="1"/>
                      <a:pt x="2827"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4961957" y="4130482"/>
                <a:ext cx="974657" cy="110753"/>
              </a:xfrm>
              <a:custGeom>
                <a:avLst/>
                <a:gdLst/>
                <a:ahLst/>
                <a:cxnLst/>
                <a:rect l="l" t="t" r="r" b="b"/>
                <a:pathLst>
                  <a:path w="58865" h="6689" extrusionOk="0">
                    <a:moveTo>
                      <a:pt x="1261" y="1"/>
                    </a:moveTo>
                    <a:cubicBezTo>
                      <a:pt x="565" y="1"/>
                      <a:pt x="0" y="565"/>
                      <a:pt x="0" y="1261"/>
                    </a:cubicBezTo>
                    <a:lnTo>
                      <a:pt x="0" y="5430"/>
                    </a:lnTo>
                    <a:cubicBezTo>
                      <a:pt x="0" y="6124"/>
                      <a:pt x="565" y="6689"/>
                      <a:pt x="1261" y="6689"/>
                    </a:cubicBezTo>
                    <a:lnTo>
                      <a:pt x="57603" y="6689"/>
                    </a:lnTo>
                    <a:cubicBezTo>
                      <a:pt x="58299" y="6689"/>
                      <a:pt x="58864" y="6124"/>
                      <a:pt x="58864" y="5430"/>
                    </a:cubicBezTo>
                    <a:lnTo>
                      <a:pt x="58864" y="1261"/>
                    </a:lnTo>
                    <a:cubicBezTo>
                      <a:pt x="58864" y="565"/>
                      <a:pt x="58299" y="1"/>
                      <a:pt x="57603"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4940482" y="2657438"/>
                <a:ext cx="1017607" cy="121830"/>
              </a:xfrm>
              <a:custGeom>
                <a:avLst/>
                <a:gdLst/>
                <a:ahLst/>
                <a:cxnLst/>
                <a:rect l="l" t="t" r="r" b="b"/>
                <a:pathLst>
                  <a:path w="61459" h="7358" extrusionOk="0">
                    <a:moveTo>
                      <a:pt x="0" y="0"/>
                    </a:moveTo>
                    <a:lnTo>
                      <a:pt x="413" y="7358"/>
                    </a:lnTo>
                    <a:lnTo>
                      <a:pt x="61045" y="7358"/>
                    </a:lnTo>
                    <a:lnTo>
                      <a:pt x="61458" y="0"/>
                    </a:lnTo>
                    <a:close/>
                  </a:path>
                </a:pathLst>
              </a:custGeom>
              <a:solidFill>
                <a:srgbClr val="000000">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5022127" y="4104122"/>
                <a:ext cx="854301" cy="26691"/>
              </a:xfrm>
              <a:custGeom>
                <a:avLst/>
                <a:gdLst/>
                <a:ahLst/>
                <a:cxnLst/>
                <a:rect l="l" t="t" r="r" b="b"/>
                <a:pathLst>
                  <a:path w="51596" h="1612" extrusionOk="0">
                    <a:moveTo>
                      <a:pt x="0" y="0"/>
                    </a:moveTo>
                    <a:lnTo>
                      <a:pt x="89" y="1562"/>
                    </a:lnTo>
                    <a:lnTo>
                      <a:pt x="93" y="1611"/>
                    </a:lnTo>
                    <a:lnTo>
                      <a:pt x="51505" y="1611"/>
                    </a:lnTo>
                    <a:lnTo>
                      <a:pt x="51505" y="1587"/>
                    </a:lnTo>
                    <a:lnTo>
                      <a:pt x="51596" y="0"/>
                    </a:lnTo>
                    <a:close/>
                  </a:path>
                </a:pathLst>
              </a:custGeom>
              <a:solidFill>
                <a:srgbClr val="000000">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4917616" y="2516087"/>
                <a:ext cx="1063290" cy="30598"/>
              </a:xfrm>
              <a:custGeom>
                <a:avLst/>
                <a:gdLst/>
                <a:ahLst/>
                <a:cxnLst/>
                <a:rect l="l" t="t" r="r" b="b"/>
                <a:pathLst>
                  <a:path w="64218" h="1848" extrusionOk="0">
                    <a:moveTo>
                      <a:pt x="1" y="0"/>
                    </a:moveTo>
                    <a:lnTo>
                      <a:pt x="1" y="1847"/>
                    </a:lnTo>
                    <a:lnTo>
                      <a:pt x="64217" y="1847"/>
                    </a:lnTo>
                    <a:lnTo>
                      <a:pt x="64217"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25"/>
              <p:cNvGrpSpPr/>
              <p:nvPr/>
            </p:nvGrpSpPr>
            <p:grpSpPr>
              <a:xfrm>
                <a:off x="5148668" y="3149397"/>
                <a:ext cx="601219" cy="552111"/>
                <a:chOff x="5120462" y="3282793"/>
                <a:chExt cx="601219" cy="552111"/>
              </a:xfrm>
            </p:grpSpPr>
            <p:sp>
              <p:nvSpPr>
                <p:cNvPr id="494" name="Google Shape;494;p25"/>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25"/>
              <p:cNvSpPr/>
              <p:nvPr/>
            </p:nvSpPr>
            <p:spPr>
              <a:xfrm>
                <a:off x="4873325" y="2541648"/>
                <a:ext cx="1151905" cy="121830"/>
              </a:xfrm>
              <a:custGeom>
                <a:avLst/>
                <a:gdLst/>
                <a:ahLst/>
                <a:cxnLst/>
                <a:rect l="l" t="t" r="r" b="b"/>
                <a:pathLst>
                  <a:path w="69570" h="7358" extrusionOk="0">
                    <a:moveTo>
                      <a:pt x="13" y="0"/>
                    </a:moveTo>
                    <a:cubicBezTo>
                      <a:pt x="7" y="0"/>
                      <a:pt x="1" y="7"/>
                      <a:pt x="1" y="13"/>
                    </a:cubicBezTo>
                    <a:lnTo>
                      <a:pt x="1" y="7348"/>
                    </a:lnTo>
                    <a:cubicBezTo>
                      <a:pt x="1" y="7354"/>
                      <a:pt x="7" y="7358"/>
                      <a:pt x="13" y="7358"/>
                    </a:cubicBezTo>
                    <a:lnTo>
                      <a:pt x="69557" y="7358"/>
                    </a:lnTo>
                    <a:cubicBezTo>
                      <a:pt x="69563" y="7358"/>
                      <a:pt x="69569" y="7354"/>
                      <a:pt x="69569" y="7348"/>
                    </a:cubicBezTo>
                    <a:lnTo>
                      <a:pt x="69569" y="13"/>
                    </a:lnTo>
                    <a:cubicBezTo>
                      <a:pt x="69569" y="7"/>
                      <a:pt x="69563" y="0"/>
                      <a:pt x="69557"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4939803" y="2646345"/>
                <a:ext cx="1018949" cy="1517396"/>
              </a:xfrm>
              <a:custGeom>
                <a:avLst/>
                <a:gdLst/>
                <a:ahLst/>
                <a:cxnLst/>
                <a:rect l="l" t="t" r="r" b="b"/>
                <a:pathLst>
                  <a:path w="61540" h="91644" extrusionOk="0">
                    <a:moveTo>
                      <a:pt x="1" y="0"/>
                    </a:moveTo>
                    <a:lnTo>
                      <a:pt x="39" y="670"/>
                    </a:lnTo>
                    <a:lnTo>
                      <a:pt x="454" y="8028"/>
                    </a:lnTo>
                    <a:lnTo>
                      <a:pt x="4910" y="86926"/>
                    </a:lnTo>
                    <a:lnTo>
                      <a:pt x="4972" y="88043"/>
                    </a:lnTo>
                    <a:lnTo>
                      <a:pt x="5061" y="89605"/>
                    </a:lnTo>
                    <a:lnTo>
                      <a:pt x="5063" y="89654"/>
                    </a:lnTo>
                    <a:lnTo>
                      <a:pt x="5177" y="91643"/>
                    </a:lnTo>
                    <a:lnTo>
                      <a:pt x="56363" y="91643"/>
                    </a:lnTo>
                    <a:lnTo>
                      <a:pt x="56477" y="89654"/>
                    </a:lnTo>
                    <a:lnTo>
                      <a:pt x="56477" y="89630"/>
                    </a:lnTo>
                    <a:lnTo>
                      <a:pt x="56568" y="88043"/>
                    </a:lnTo>
                    <a:lnTo>
                      <a:pt x="61086" y="8028"/>
                    </a:lnTo>
                    <a:lnTo>
                      <a:pt x="61501" y="670"/>
                    </a:lnTo>
                    <a:lnTo>
                      <a:pt x="61540"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4961957" y="4130482"/>
                <a:ext cx="974657" cy="110786"/>
              </a:xfrm>
              <a:custGeom>
                <a:avLst/>
                <a:gdLst/>
                <a:ahLst/>
                <a:cxnLst/>
                <a:rect l="l" t="t" r="r" b="b"/>
                <a:pathLst>
                  <a:path w="58865" h="6691" extrusionOk="0">
                    <a:moveTo>
                      <a:pt x="57526" y="1"/>
                    </a:moveTo>
                    <a:lnTo>
                      <a:pt x="57526" y="4092"/>
                    </a:lnTo>
                    <a:cubicBezTo>
                      <a:pt x="57526" y="4788"/>
                      <a:pt x="56962" y="5353"/>
                      <a:pt x="56266" y="5353"/>
                    </a:cubicBezTo>
                    <a:lnTo>
                      <a:pt x="0" y="5353"/>
                    </a:lnTo>
                    <a:lnTo>
                      <a:pt x="0" y="5430"/>
                    </a:lnTo>
                    <a:cubicBezTo>
                      <a:pt x="0" y="6126"/>
                      <a:pt x="565" y="6691"/>
                      <a:pt x="1261" y="6691"/>
                    </a:cubicBezTo>
                    <a:lnTo>
                      <a:pt x="57603" y="6691"/>
                    </a:lnTo>
                    <a:cubicBezTo>
                      <a:pt x="58299" y="6691"/>
                      <a:pt x="58864" y="6126"/>
                      <a:pt x="58864" y="5430"/>
                    </a:cubicBezTo>
                    <a:lnTo>
                      <a:pt x="58864" y="1261"/>
                    </a:lnTo>
                    <a:cubicBezTo>
                      <a:pt x="58864" y="565"/>
                      <a:pt x="58299" y="1"/>
                      <a:pt x="57603" y="1"/>
                    </a:cubicBezTo>
                    <a:close/>
                  </a:path>
                </a:pathLst>
              </a:custGeom>
              <a:solidFill>
                <a:srgbClr val="000000">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25"/>
            <p:cNvSpPr txBox="1"/>
            <p:nvPr/>
          </p:nvSpPr>
          <p:spPr>
            <a:xfrm>
              <a:off x="4793694" y="2449036"/>
              <a:ext cx="1152900" cy="7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ource Sans Pro"/>
                  <a:ea typeface="Source Sans Pro"/>
                  <a:cs typeface="Source Sans Pro"/>
                  <a:sym typeface="Source Sans Pro"/>
                </a:rPr>
                <a:t>Irons &amp; Aluminum cans</a:t>
              </a:r>
              <a:endParaRPr sz="1300">
                <a:solidFill>
                  <a:srgbClr val="FFFFFF"/>
                </a:solidFill>
                <a:latin typeface="Source Sans Pro"/>
                <a:ea typeface="Source Sans Pro"/>
                <a:cs typeface="Source Sans Pro"/>
                <a:sym typeface="Source Sans Pro"/>
              </a:endParaRPr>
            </a:p>
          </p:txBody>
        </p:sp>
      </p:grpSp>
      <p:grpSp>
        <p:nvGrpSpPr>
          <p:cNvPr id="501" name="Google Shape;501;p25"/>
          <p:cNvGrpSpPr/>
          <p:nvPr/>
        </p:nvGrpSpPr>
        <p:grpSpPr>
          <a:xfrm>
            <a:off x="5282588" y="3554573"/>
            <a:ext cx="1012845" cy="1474951"/>
            <a:chOff x="7201493" y="2247607"/>
            <a:chExt cx="1153057" cy="1726906"/>
          </a:xfrm>
        </p:grpSpPr>
        <p:grpSp>
          <p:nvGrpSpPr>
            <p:cNvPr id="502" name="Google Shape;502;p25"/>
            <p:cNvGrpSpPr/>
            <p:nvPr/>
          </p:nvGrpSpPr>
          <p:grpSpPr>
            <a:xfrm>
              <a:off x="7201493" y="2247607"/>
              <a:ext cx="1153057" cy="1726906"/>
              <a:chOff x="7278864" y="2516087"/>
              <a:chExt cx="1151905" cy="1725181"/>
            </a:xfrm>
          </p:grpSpPr>
          <p:sp>
            <p:nvSpPr>
              <p:cNvPr id="503" name="Google Shape;503;p25"/>
              <p:cNvSpPr/>
              <p:nvPr/>
            </p:nvSpPr>
            <p:spPr>
              <a:xfrm>
                <a:off x="7667153" y="3181187"/>
                <a:ext cx="442863" cy="1005487"/>
              </a:xfrm>
              <a:custGeom>
                <a:avLst/>
                <a:gdLst/>
                <a:ahLst/>
                <a:cxnLst/>
                <a:rect l="l" t="t" r="r" b="b"/>
                <a:pathLst>
                  <a:path w="26747" h="60727" extrusionOk="0">
                    <a:moveTo>
                      <a:pt x="48" y="0"/>
                    </a:moveTo>
                    <a:cubicBezTo>
                      <a:pt x="25" y="0"/>
                      <a:pt x="0" y="20"/>
                      <a:pt x="6" y="50"/>
                    </a:cubicBezTo>
                    <a:cubicBezTo>
                      <a:pt x="1631" y="8624"/>
                      <a:pt x="4203" y="17072"/>
                      <a:pt x="7338" y="25209"/>
                    </a:cubicBezTo>
                    <a:cubicBezTo>
                      <a:pt x="10417" y="33206"/>
                      <a:pt x="14157" y="40949"/>
                      <a:pt x="18497" y="48339"/>
                    </a:cubicBezTo>
                    <a:cubicBezTo>
                      <a:pt x="20988" y="52579"/>
                      <a:pt x="23671" y="56713"/>
                      <a:pt x="26563" y="60691"/>
                    </a:cubicBezTo>
                    <a:cubicBezTo>
                      <a:pt x="26581" y="60716"/>
                      <a:pt x="26607" y="60727"/>
                      <a:pt x="26632" y="60727"/>
                    </a:cubicBezTo>
                    <a:cubicBezTo>
                      <a:pt x="26690" y="60727"/>
                      <a:pt x="26747" y="60669"/>
                      <a:pt x="26703" y="60608"/>
                    </a:cubicBezTo>
                    <a:cubicBezTo>
                      <a:pt x="16563" y="46443"/>
                      <a:pt x="8720" y="30739"/>
                      <a:pt x="3657" y="14059"/>
                    </a:cubicBezTo>
                    <a:cubicBezTo>
                      <a:pt x="2253" y="9433"/>
                      <a:pt x="1119" y="4749"/>
                      <a:pt x="81" y="28"/>
                    </a:cubicBezTo>
                    <a:cubicBezTo>
                      <a:pt x="77" y="9"/>
                      <a:pt x="63" y="0"/>
                      <a:pt x="48"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8124852" y="3665645"/>
                <a:ext cx="115869" cy="526032"/>
              </a:xfrm>
              <a:custGeom>
                <a:avLst/>
                <a:gdLst/>
                <a:ahLst/>
                <a:cxnLst/>
                <a:rect l="l" t="t" r="r" b="b"/>
                <a:pathLst>
                  <a:path w="6998" h="31770" extrusionOk="0">
                    <a:moveTo>
                      <a:pt x="17" y="0"/>
                    </a:moveTo>
                    <a:cubicBezTo>
                      <a:pt x="11" y="0"/>
                      <a:pt x="5" y="4"/>
                      <a:pt x="5" y="11"/>
                    </a:cubicBezTo>
                    <a:lnTo>
                      <a:pt x="5" y="13"/>
                    </a:lnTo>
                    <a:cubicBezTo>
                      <a:pt x="1" y="2710"/>
                      <a:pt x="328" y="5448"/>
                      <a:pt x="672" y="8121"/>
                    </a:cubicBezTo>
                    <a:cubicBezTo>
                      <a:pt x="1014" y="10770"/>
                      <a:pt x="1466" y="13404"/>
                      <a:pt x="2024" y="16017"/>
                    </a:cubicBezTo>
                    <a:cubicBezTo>
                      <a:pt x="3169" y="21377"/>
                      <a:pt x="4778" y="26626"/>
                      <a:pt x="6812" y="31713"/>
                    </a:cubicBezTo>
                    <a:cubicBezTo>
                      <a:pt x="6827" y="31752"/>
                      <a:pt x="6862" y="31769"/>
                      <a:pt x="6896" y="31769"/>
                    </a:cubicBezTo>
                    <a:cubicBezTo>
                      <a:pt x="6948" y="31769"/>
                      <a:pt x="6998" y="31730"/>
                      <a:pt x="6974" y="31669"/>
                    </a:cubicBezTo>
                    <a:cubicBezTo>
                      <a:pt x="4972" y="26675"/>
                      <a:pt x="3376" y="21521"/>
                      <a:pt x="2218" y="16264"/>
                    </a:cubicBezTo>
                    <a:cubicBezTo>
                      <a:pt x="1625" y="13572"/>
                      <a:pt x="1148" y="10855"/>
                      <a:pt x="786" y="8121"/>
                    </a:cubicBezTo>
                    <a:cubicBezTo>
                      <a:pt x="430" y="5424"/>
                      <a:pt x="288" y="2718"/>
                      <a:pt x="29" y="11"/>
                    </a:cubicBezTo>
                    <a:cubicBezTo>
                      <a:pt x="29" y="4"/>
                      <a:pt x="23" y="0"/>
                      <a:pt x="17"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7539263" y="3873707"/>
                <a:ext cx="487387" cy="342558"/>
              </a:xfrm>
              <a:custGeom>
                <a:avLst/>
                <a:gdLst/>
                <a:ahLst/>
                <a:cxnLst/>
                <a:rect l="l" t="t" r="r" b="b"/>
                <a:pathLst>
                  <a:path w="29436" h="20689" extrusionOk="0">
                    <a:moveTo>
                      <a:pt x="18" y="1"/>
                    </a:moveTo>
                    <a:cubicBezTo>
                      <a:pt x="10" y="1"/>
                      <a:pt x="1" y="8"/>
                      <a:pt x="7" y="17"/>
                    </a:cubicBezTo>
                    <a:cubicBezTo>
                      <a:pt x="2530" y="3977"/>
                      <a:pt x="5986" y="7484"/>
                      <a:pt x="9590" y="10460"/>
                    </a:cubicBezTo>
                    <a:cubicBezTo>
                      <a:pt x="13281" y="13508"/>
                      <a:pt x="17381" y="16059"/>
                      <a:pt x="21753" y="18008"/>
                    </a:cubicBezTo>
                    <a:cubicBezTo>
                      <a:pt x="24186" y="19090"/>
                      <a:pt x="26701" y="19983"/>
                      <a:pt x="29271" y="20685"/>
                    </a:cubicBezTo>
                    <a:cubicBezTo>
                      <a:pt x="29280" y="20688"/>
                      <a:pt x="29289" y="20689"/>
                      <a:pt x="29298" y="20689"/>
                    </a:cubicBezTo>
                    <a:cubicBezTo>
                      <a:pt x="29399" y="20689"/>
                      <a:pt x="29435" y="20527"/>
                      <a:pt x="29323" y="20497"/>
                    </a:cubicBezTo>
                    <a:cubicBezTo>
                      <a:pt x="20215" y="18032"/>
                      <a:pt x="11838" y="13073"/>
                      <a:pt x="5272" y="6300"/>
                    </a:cubicBezTo>
                    <a:cubicBezTo>
                      <a:pt x="3358" y="4327"/>
                      <a:pt x="1696" y="2184"/>
                      <a:pt x="27" y="5"/>
                    </a:cubicBezTo>
                    <a:cubicBezTo>
                      <a:pt x="25" y="2"/>
                      <a:pt x="21" y="1"/>
                      <a:pt x="18"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7914655" y="3635212"/>
                <a:ext cx="21591" cy="209038"/>
              </a:xfrm>
              <a:custGeom>
                <a:avLst/>
                <a:gdLst/>
                <a:ahLst/>
                <a:cxnLst/>
                <a:rect l="l" t="t" r="r" b="b"/>
                <a:pathLst>
                  <a:path w="1304" h="12625" extrusionOk="0">
                    <a:moveTo>
                      <a:pt x="1089" y="0"/>
                    </a:moveTo>
                    <a:cubicBezTo>
                      <a:pt x="1058" y="0"/>
                      <a:pt x="1028" y="20"/>
                      <a:pt x="1030" y="60"/>
                    </a:cubicBezTo>
                    <a:cubicBezTo>
                      <a:pt x="1192" y="4281"/>
                      <a:pt x="801" y="8451"/>
                      <a:pt x="4" y="12596"/>
                    </a:cubicBezTo>
                    <a:cubicBezTo>
                      <a:pt x="0" y="12613"/>
                      <a:pt x="15" y="12625"/>
                      <a:pt x="29" y="12625"/>
                    </a:cubicBezTo>
                    <a:cubicBezTo>
                      <a:pt x="38" y="12625"/>
                      <a:pt x="46" y="12620"/>
                      <a:pt x="49" y="12608"/>
                    </a:cubicBezTo>
                    <a:cubicBezTo>
                      <a:pt x="977" y="8506"/>
                      <a:pt x="1303" y="4257"/>
                      <a:pt x="1153" y="60"/>
                    </a:cubicBezTo>
                    <a:cubicBezTo>
                      <a:pt x="1152" y="20"/>
                      <a:pt x="1120" y="0"/>
                      <a:pt x="1089"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7654156" y="3486972"/>
                <a:ext cx="88583" cy="51842"/>
              </a:xfrm>
              <a:custGeom>
                <a:avLst/>
                <a:gdLst/>
                <a:ahLst/>
                <a:cxnLst/>
                <a:rect l="l" t="t" r="r" b="b"/>
                <a:pathLst>
                  <a:path w="5350" h="3131" extrusionOk="0">
                    <a:moveTo>
                      <a:pt x="659" y="1"/>
                    </a:moveTo>
                    <a:cubicBezTo>
                      <a:pt x="655" y="1"/>
                      <a:pt x="651" y="2"/>
                      <a:pt x="648" y="4"/>
                    </a:cubicBezTo>
                    <a:cubicBezTo>
                      <a:pt x="358" y="241"/>
                      <a:pt x="549" y="628"/>
                      <a:pt x="743" y="864"/>
                    </a:cubicBezTo>
                    <a:cubicBezTo>
                      <a:pt x="899" y="1053"/>
                      <a:pt x="1109" y="1194"/>
                      <a:pt x="1305" y="1338"/>
                    </a:cubicBezTo>
                    <a:cubicBezTo>
                      <a:pt x="1548" y="1516"/>
                      <a:pt x="1799" y="1684"/>
                      <a:pt x="2054" y="1842"/>
                    </a:cubicBezTo>
                    <a:cubicBezTo>
                      <a:pt x="3031" y="2439"/>
                      <a:pt x="4106" y="2868"/>
                      <a:pt x="5219" y="3129"/>
                    </a:cubicBezTo>
                    <a:cubicBezTo>
                      <a:pt x="5226" y="3130"/>
                      <a:pt x="5232" y="3131"/>
                      <a:pt x="5238" y="3131"/>
                    </a:cubicBezTo>
                    <a:cubicBezTo>
                      <a:pt x="5321" y="3131"/>
                      <a:pt x="5350" y="3000"/>
                      <a:pt x="5261" y="2981"/>
                    </a:cubicBezTo>
                    <a:cubicBezTo>
                      <a:pt x="4306" y="2762"/>
                      <a:pt x="3394" y="2420"/>
                      <a:pt x="2530" y="1961"/>
                    </a:cubicBezTo>
                    <a:cubicBezTo>
                      <a:pt x="2125" y="1749"/>
                      <a:pt x="0" y="652"/>
                      <a:pt x="670" y="27"/>
                    </a:cubicBezTo>
                    <a:cubicBezTo>
                      <a:pt x="683" y="15"/>
                      <a:pt x="672" y="1"/>
                      <a:pt x="659"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a:off x="7797047" y="3420609"/>
                <a:ext cx="25085" cy="173423"/>
              </a:xfrm>
              <a:custGeom>
                <a:avLst/>
                <a:gdLst/>
                <a:ahLst/>
                <a:cxnLst/>
                <a:rect l="l" t="t" r="r" b="b"/>
                <a:pathLst>
                  <a:path w="1515" h="10474" extrusionOk="0">
                    <a:moveTo>
                      <a:pt x="1437" y="0"/>
                    </a:moveTo>
                    <a:cubicBezTo>
                      <a:pt x="1399" y="0"/>
                      <a:pt x="1359" y="25"/>
                      <a:pt x="1358" y="75"/>
                    </a:cubicBezTo>
                    <a:cubicBezTo>
                      <a:pt x="1263" y="3585"/>
                      <a:pt x="735" y="7005"/>
                      <a:pt x="7" y="10433"/>
                    </a:cubicBezTo>
                    <a:cubicBezTo>
                      <a:pt x="0" y="10458"/>
                      <a:pt x="21" y="10474"/>
                      <a:pt x="41" y="10474"/>
                    </a:cubicBezTo>
                    <a:cubicBezTo>
                      <a:pt x="53" y="10474"/>
                      <a:pt x="65" y="10467"/>
                      <a:pt x="69" y="10451"/>
                    </a:cubicBezTo>
                    <a:cubicBezTo>
                      <a:pt x="992" y="7090"/>
                      <a:pt x="1403" y="3551"/>
                      <a:pt x="1512" y="75"/>
                    </a:cubicBezTo>
                    <a:cubicBezTo>
                      <a:pt x="1514" y="25"/>
                      <a:pt x="1476" y="0"/>
                      <a:pt x="1437"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a:off x="7697917" y="3948531"/>
                <a:ext cx="11226" cy="80701"/>
              </a:xfrm>
              <a:custGeom>
                <a:avLst/>
                <a:gdLst/>
                <a:ahLst/>
                <a:cxnLst/>
                <a:rect l="l" t="t" r="r" b="b"/>
                <a:pathLst>
                  <a:path w="678" h="4874" extrusionOk="0">
                    <a:moveTo>
                      <a:pt x="63" y="0"/>
                    </a:moveTo>
                    <a:cubicBezTo>
                      <a:pt x="33" y="0"/>
                      <a:pt x="1" y="21"/>
                      <a:pt x="4" y="57"/>
                    </a:cubicBezTo>
                    <a:cubicBezTo>
                      <a:pt x="59" y="856"/>
                      <a:pt x="196" y="1653"/>
                      <a:pt x="297" y="2449"/>
                    </a:cubicBezTo>
                    <a:cubicBezTo>
                      <a:pt x="401" y="3246"/>
                      <a:pt x="500" y="4043"/>
                      <a:pt x="607" y="4840"/>
                    </a:cubicBezTo>
                    <a:cubicBezTo>
                      <a:pt x="610" y="4862"/>
                      <a:pt x="629" y="4873"/>
                      <a:pt x="646" y="4873"/>
                    </a:cubicBezTo>
                    <a:cubicBezTo>
                      <a:pt x="663" y="4873"/>
                      <a:pt x="678" y="4862"/>
                      <a:pt x="676" y="4840"/>
                    </a:cubicBezTo>
                    <a:cubicBezTo>
                      <a:pt x="587" y="4027"/>
                      <a:pt x="492" y="3213"/>
                      <a:pt x="399" y="2402"/>
                    </a:cubicBezTo>
                    <a:cubicBezTo>
                      <a:pt x="308" y="1617"/>
                      <a:pt x="251" y="820"/>
                      <a:pt x="115" y="41"/>
                    </a:cubicBezTo>
                    <a:cubicBezTo>
                      <a:pt x="111" y="13"/>
                      <a:pt x="87" y="0"/>
                      <a:pt x="63"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7614020" y="4093591"/>
                <a:ext cx="147428" cy="15779"/>
              </a:xfrm>
              <a:custGeom>
                <a:avLst/>
                <a:gdLst/>
                <a:ahLst/>
                <a:cxnLst/>
                <a:rect l="l" t="t" r="r" b="b"/>
                <a:pathLst>
                  <a:path w="8904" h="953" extrusionOk="0">
                    <a:moveTo>
                      <a:pt x="8861" y="1"/>
                    </a:moveTo>
                    <a:cubicBezTo>
                      <a:pt x="7404" y="27"/>
                      <a:pt x="5931" y="248"/>
                      <a:pt x="4480" y="383"/>
                    </a:cubicBezTo>
                    <a:cubicBezTo>
                      <a:pt x="3021" y="521"/>
                      <a:pt x="1560" y="659"/>
                      <a:pt x="101" y="794"/>
                    </a:cubicBezTo>
                    <a:cubicBezTo>
                      <a:pt x="3" y="804"/>
                      <a:pt x="0" y="952"/>
                      <a:pt x="92" y="952"/>
                    </a:cubicBezTo>
                    <a:cubicBezTo>
                      <a:pt x="95" y="952"/>
                      <a:pt x="98" y="952"/>
                      <a:pt x="101" y="952"/>
                    </a:cubicBezTo>
                    <a:cubicBezTo>
                      <a:pt x="1589" y="806"/>
                      <a:pt x="3078" y="659"/>
                      <a:pt x="4567" y="513"/>
                    </a:cubicBezTo>
                    <a:cubicBezTo>
                      <a:pt x="5992" y="373"/>
                      <a:pt x="7457" y="309"/>
                      <a:pt x="8869" y="60"/>
                    </a:cubicBezTo>
                    <a:cubicBezTo>
                      <a:pt x="8904" y="56"/>
                      <a:pt x="8895" y="1"/>
                      <a:pt x="8861"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a:off x="7535240" y="3961330"/>
                <a:ext cx="77290" cy="7650"/>
              </a:xfrm>
              <a:custGeom>
                <a:avLst/>
                <a:gdLst/>
                <a:ahLst/>
                <a:cxnLst/>
                <a:rect l="l" t="t" r="r" b="b"/>
                <a:pathLst>
                  <a:path w="4668" h="462" extrusionOk="0">
                    <a:moveTo>
                      <a:pt x="76" y="0"/>
                    </a:moveTo>
                    <a:cubicBezTo>
                      <a:pt x="1" y="0"/>
                      <a:pt x="4" y="114"/>
                      <a:pt x="80" y="120"/>
                    </a:cubicBezTo>
                    <a:cubicBezTo>
                      <a:pt x="839" y="192"/>
                      <a:pt x="1601" y="247"/>
                      <a:pt x="2362" y="304"/>
                    </a:cubicBezTo>
                    <a:cubicBezTo>
                      <a:pt x="2737" y="332"/>
                      <a:pt x="3109" y="360"/>
                      <a:pt x="3481" y="387"/>
                    </a:cubicBezTo>
                    <a:cubicBezTo>
                      <a:pt x="3782" y="409"/>
                      <a:pt x="4103" y="461"/>
                      <a:pt x="4412" y="461"/>
                    </a:cubicBezTo>
                    <a:cubicBezTo>
                      <a:pt x="4491" y="461"/>
                      <a:pt x="4570" y="458"/>
                      <a:pt x="4647" y="449"/>
                    </a:cubicBezTo>
                    <a:cubicBezTo>
                      <a:pt x="4663" y="447"/>
                      <a:pt x="4667" y="425"/>
                      <a:pt x="4651" y="419"/>
                    </a:cubicBezTo>
                    <a:lnTo>
                      <a:pt x="4651" y="419"/>
                    </a:lnTo>
                    <a:lnTo>
                      <a:pt x="4651" y="421"/>
                    </a:lnTo>
                    <a:cubicBezTo>
                      <a:pt x="4309" y="324"/>
                      <a:pt x="3924" y="330"/>
                      <a:pt x="3572" y="298"/>
                    </a:cubicBezTo>
                    <a:cubicBezTo>
                      <a:pt x="3184" y="263"/>
                      <a:pt x="2795" y="229"/>
                      <a:pt x="2407" y="194"/>
                    </a:cubicBezTo>
                    <a:cubicBezTo>
                      <a:pt x="1632" y="126"/>
                      <a:pt x="857" y="55"/>
                      <a:pt x="80" y="0"/>
                    </a:cubicBezTo>
                    <a:cubicBezTo>
                      <a:pt x="78" y="0"/>
                      <a:pt x="77" y="0"/>
                      <a:pt x="76"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5"/>
              <p:cNvSpPr/>
              <p:nvPr/>
            </p:nvSpPr>
            <p:spPr>
              <a:xfrm>
                <a:off x="8093078" y="3708512"/>
                <a:ext cx="28495" cy="27800"/>
              </a:xfrm>
              <a:custGeom>
                <a:avLst/>
                <a:gdLst/>
                <a:ahLst/>
                <a:cxnLst/>
                <a:rect l="l" t="t" r="r" b="b"/>
                <a:pathLst>
                  <a:path w="1721" h="1679" extrusionOk="0">
                    <a:moveTo>
                      <a:pt x="41" y="0"/>
                    </a:moveTo>
                    <a:cubicBezTo>
                      <a:pt x="18" y="0"/>
                      <a:pt x="1" y="28"/>
                      <a:pt x="19" y="48"/>
                    </a:cubicBezTo>
                    <a:cubicBezTo>
                      <a:pt x="145" y="184"/>
                      <a:pt x="266" y="323"/>
                      <a:pt x="396" y="457"/>
                    </a:cubicBezTo>
                    <a:cubicBezTo>
                      <a:pt x="527" y="595"/>
                      <a:pt x="663" y="728"/>
                      <a:pt x="796" y="864"/>
                    </a:cubicBezTo>
                    <a:cubicBezTo>
                      <a:pt x="1062" y="1131"/>
                      <a:pt x="1327" y="1398"/>
                      <a:pt x="1594" y="1661"/>
                    </a:cubicBezTo>
                    <a:cubicBezTo>
                      <a:pt x="1606" y="1673"/>
                      <a:pt x="1620" y="1679"/>
                      <a:pt x="1634" y="1679"/>
                    </a:cubicBezTo>
                    <a:cubicBezTo>
                      <a:pt x="1680" y="1679"/>
                      <a:pt x="1721" y="1618"/>
                      <a:pt x="1679" y="1576"/>
                    </a:cubicBezTo>
                    <a:cubicBezTo>
                      <a:pt x="1414" y="1311"/>
                      <a:pt x="1147" y="1046"/>
                      <a:pt x="877" y="783"/>
                    </a:cubicBezTo>
                    <a:cubicBezTo>
                      <a:pt x="746" y="653"/>
                      <a:pt x="614" y="524"/>
                      <a:pt x="481" y="394"/>
                    </a:cubicBezTo>
                    <a:cubicBezTo>
                      <a:pt x="416" y="332"/>
                      <a:pt x="351" y="271"/>
                      <a:pt x="287" y="208"/>
                    </a:cubicBezTo>
                    <a:cubicBezTo>
                      <a:pt x="214" y="137"/>
                      <a:pt x="133" y="77"/>
                      <a:pt x="60" y="8"/>
                    </a:cubicBezTo>
                    <a:cubicBezTo>
                      <a:pt x="54" y="2"/>
                      <a:pt x="47" y="0"/>
                      <a:pt x="41"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a:off x="8139373" y="3773683"/>
                <a:ext cx="45417" cy="104660"/>
              </a:xfrm>
              <a:custGeom>
                <a:avLst/>
                <a:gdLst/>
                <a:ahLst/>
                <a:cxnLst/>
                <a:rect l="l" t="t" r="r" b="b"/>
                <a:pathLst>
                  <a:path w="2743" h="6321" extrusionOk="0">
                    <a:moveTo>
                      <a:pt x="2721" y="1"/>
                    </a:moveTo>
                    <a:cubicBezTo>
                      <a:pt x="2716" y="1"/>
                      <a:pt x="2710" y="3"/>
                      <a:pt x="2707" y="10"/>
                    </a:cubicBezTo>
                    <a:cubicBezTo>
                      <a:pt x="2213" y="1021"/>
                      <a:pt x="1795" y="2072"/>
                      <a:pt x="1353" y="3108"/>
                    </a:cubicBezTo>
                    <a:cubicBezTo>
                      <a:pt x="910" y="4146"/>
                      <a:pt x="467" y="5184"/>
                      <a:pt x="24" y="6222"/>
                    </a:cubicBezTo>
                    <a:cubicBezTo>
                      <a:pt x="1" y="6278"/>
                      <a:pt x="42" y="6320"/>
                      <a:pt x="84" y="6320"/>
                    </a:cubicBezTo>
                    <a:cubicBezTo>
                      <a:pt x="109" y="6320"/>
                      <a:pt x="133" y="6307"/>
                      <a:pt x="147" y="6274"/>
                    </a:cubicBezTo>
                    <a:cubicBezTo>
                      <a:pt x="585" y="5234"/>
                      <a:pt x="1022" y="4192"/>
                      <a:pt x="1459" y="3152"/>
                    </a:cubicBezTo>
                    <a:cubicBezTo>
                      <a:pt x="1894" y="2114"/>
                      <a:pt x="2357" y="1082"/>
                      <a:pt x="2738" y="22"/>
                    </a:cubicBezTo>
                    <a:cubicBezTo>
                      <a:pt x="2743" y="10"/>
                      <a:pt x="2732" y="1"/>
                      <a:pt x="2721" y="1"/>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a:off x="8107864" y="3987739"/>
                <a:ext cx="77853" cy="89775"/>
              </a:xfrm>
              <a:custGeom>
                <a:avLst/>
                <a:gdLst/>
                <a:ahLst/>
                <a:cxnLst/>
                <a:rect l="l" t="t" r="r" b="b"/>
                <a:pathLst>
                  <a:path w="4702" h="5422" extrusionOk="0">
                    <a:moveTo>
                      <a:pt x="31" y="0"/>
                    </a:moveTo>
                    <a:cubicBezTo>
                      <a:pt x="16" y="0"/>
                      <a:pt x="1" y="16"/>
                      <a:pt x="13" y="30"/>
                    </a:cubicBezTo>
                    <a:cubicBezTo>
                      <a:pt x="337" y="477"/>
                      <a:pt x="723" y="884"/>
                      <a:pt x="1079" y="1303"/>
                    </a:cubicBezTo>
                    <a:cubicBezTo>
                      <a:pt x="1472" y="1764"/>
                      <a:pt x="1864" y="2226"/>
                      <a:pt x="2257" y="2685"/>
                    </a:cubicBezTo>
                    <a:cubicBezTo>
                      <a:pt x="3030" y="3591"/>
                      <a:pt x="3793" y="4510"/>
                      <a:pt x="4582" y="5402"/>
                    </a:cubicBezTo>
                    <a:cubicBezTo>
                      <a:pt x="4594" y="5416"/>
                      <a:pt x="4607" y="5421"/>
                      <a:pt x="4621" y="5421"/>
                    </a:cubicBezTo>
                    <a:cubicBezTo>
                      <a:pt x="4663" y="5421"/>
                      <a:pt x="4702" y="5363"/>
                      <a:pt x="4665" y="5319"/>
                    </a:cubicBezTo>
                    <a:cubicBezTo>
                      <a:pt x="3912" y="4421"/>
                      <a:pt x="3131" y="3543"/>
                      <a:pt x="2362" y="2655"/>
                    </a:cubicBezTo>
                    <a:cubicBezTo>
                      <a:pt x="1990" y="2226"/>
                      <a:pt x="1615" y="1797"/>
                      <a:pt x="1243" y="1366"/>
                    </a:cubicBezTo>
                    <a:cubicBezTo>
                      <a:pt x="848" y="912"/>
                      <a:pt x="472" y="429"/>
                      <a:pt x="45" y="6"/>
                    </a:cubicBezTo>
                    <a:cubicBezTo>
                      <a:pt x="41" y="2"/>
                      <a:pt x="36" y="0"/>
                      <a:pt x="31" y="0"/>
                    </a:cubicBezTo>
                    <a:close/>
                  </a:path>
                </a:pathLst>
              </a:custGeom>
              <a:solidFill>
                <a:srgbClr val="125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5"/>
              <p:cNvSpPr/>
              <p:nvPr/>
            </p:nvSpPr>
            <p:spPr>
              <a:xfrm>
                <a:off x="7345309" y="2646345"/>
                <a:ext cx="1018982" cy="1517396"/>
              </a:xfrm>
              <a:custGeom>
                <a:avLst/>
                <a:gdLst/>
                <a:ahLst/>
                <a:cxnLst/>
                <a:rect l="l" t="t" r="r" b="b"/>
                <a:pathLst>
                  <a:path w="61542" h="91644" extrusionOk="0">
                    <a:moveTo>
                      <a:pt x="1" y="0"/>
                    </a:moveTo>
                    <a:lnTo>
                      <a:pt x="41" y="670"/>
                    </a:lnTo>
                    <a:lnTo>
                      <a:pt x="456" y="8028"/>
                    </a:lnTo>
                    <a:lnTo>
                      <a:pt x="4912" y="86926"/>
                    </a:lnTo>
                    <a:lnTo>
                      <a:pt x="4974" y="88043"/>
                    </a:lnTo>
                    <a:lnTo>
                      <a:pt x="5063" y="89605"/>
                    </a:lnTo>
                    <a:lnTo>
                      <a:pt x="5065" y="89654"/>
                    </a:lnTo>
                    <a:lnTo>
                      <a:pt x="5179" y="91643"/>
                    </a:lnTo>
                    <a:lnTo>
                      <a:pt x="56363" y="91643"/>
                    </a:lnTo>
                    <a:lnTo>
                      <a:pt x="56479" y="89654"/>
                    </a:lnTo>
                    <a:lnTo>
                      <a:pt x="56479" y="89630"/>
                    </a:lnTo>
                    <a:lnTo>
                      <a:pt x="56570" y="88043"/>
                    </a:lnTo>
                    <a:lnTo>
                      <a:pt x="61088" y="8028"/>
                    </a:lnTo>
                    <a:lnTo>
                      <a:pt x="61503" y="670"/>
                    </a:lnTo>
                    <a:lnTo>
                      <a:pt x="61542" y="0"/>
                    </a:ln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a:off x="7367496" y="4130482"/>
                <a:ext cx="974641" cy="110753"/>
              </a:xfrm>
              <a:custGeom>
                <a:avLst/>
                <a:gdLst/>
                <a:ahLst/>
                <a:cxnLst/>
                <a:rect l="l" t="t" r="r" b="b"/>
                <a:pathLst>
                  <a:path w="58864" h="6689" extrusionOk="0">
                    <a:moveTo>
                      <a:pt x="1261" y="1"/>
                    </a:moveTo>
                    <a:cubicBezTo>
                      <a:pt x="565" y="1"/>
                      <a:pt x="0" y="565"/>
                      <a:pt x="0" y="1261"/>
                    </a:cubicBezTo>
                    <a:lnTo>
                      <a:pt x="0" y="5430"/>
                    </a:lnTo>
                    <a:cubicBezTo>
                      <a:pt x="0" y="6124"/>
                      <a:pt x="565" y="6689"/>
                      <a:pt x="1261" y="6689"/>
                    </a:cubicBezTo>
                    <a:lnTo>
                      <a:pt x="57603" y="6689"/>
                    </a:lnTo>
                    <a:cubicBezTo>
                      <a:pt x="58299" y="6689"/>
                      <a:pt x="58864" y="6124"/>
                      <a:pt x="58864" y="5430"/>
                    </a:cubicBezTo>
                    <a:lnTo>
                      <a:pt x="58864" y="1261"/>
                    </a:lnTo>
                    <a:cubicBezTo>
                      <a:pt x="58864" y="565"/>
                      <a:pt x="58299" y="1"/>
                      <a:pt x="57603"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5"/>
              <p:cNvSpPr/>
              <p:nvPr/>
            </p:nvSpPr>
            <p:spPr>
              <a:xfrm>
                <a:off x="7367496" y="4130482"/>
                <a:ext cx="974641" cy="110786"/>
              </a:xfrm>
              <a:custGeom>
                <a:avLst/>
                <a:gdLst/>
                <a:ahLst/>
                <a:cxnLst/>
                <a:rect l="l" t="t" r="r" b="b"/>
                <a:pathLst>
                  <a:path w="58864" h="6691" extrusionOk="0">
                    <a:moveTo>
                      <a:pt x="57526" y="1"/>
                    </a:moveTo>
                    <a:lnTo>
                      <a:pt x="57526" y="4092"/>
                    </a:lnTo>
                    <a:cubicBezTo>
                      <a:pt x="57526" y="4788"/>
                      <a:pt x="56962" y="5353"/>
                      <a:pt x="56266" y="5353"/>
                    </a:cubicBezTo>
                    <a:lnTo>
                      <a:pt x="0" y="5353"/>
                    </a:lnTo>
                    <a:lnTo>
                      <a:pt x="0" y="5430"/>
                    </a:lnTo>
                    <a:cubicBezTo>
                      <a:pt x="0" y="6126"/>
                      <a:pt x="565" y="6691"/>
                      <a:pt x="1261" y="6691"/>
                    </a:cubicBezTo>
                    <a:lnTo>
                      <a:pt x="57603" y="6691"/>
                    </a:lnTo>
                    <a:cubicBezTo>
                      <a:pt x="58299" y="6691"/>
                      <a:pt x="58864" y="6126"/>
                      <a:pt x="58864" y="5430"/>
                    </a:cubicBezTo>
                    <a:lnTo>
                      <a:pt x="58864" y="1261"/>
                    </a:lnTo>
                    <a:cubicBezTo>
                      <a:pt x="58864" y="565"/>
                      <a:pt x="58299" y="1"/>
                      <a:pt x="57603" y="1"/>
                    </a:cubicBezTo>
                    <a:close/>
                  </a:path>
                </a:pathLst>
              </a:custGeom>
              <a:solidFill>
                <a:srgbClr val="000000">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5"/>
              <p:cNvSpPr/>
              <p:nvPr/>
            </p:nvSpPr>
            <p:spPr>
              <a:xfrm>
                <a:off x="7345971" y="2657438"/>
                <a:ext cx="1017657" cy="121830"/>
              </a:xfrm>
              <a:custGeom>
                <a:avLst/>
                <a:gdLst/>
                <a:ahLst/>
                <a:cxnLst/>
                <a:rect l="l" t="t" r="r" b="b"/>
                <a:pathLst>
                  <a:path w="61462" h="7358" extrusionOk="0">
                    <a:moveTo>
                      <a:pt x="1" y="0"/>
                    </a:moveTo>
                    <a:lnTo>
                      <a:pt x="416" y="7358"/>
                    </a:lnTo>
                    <a:lnTo>
                      <a:pt x="61046" y="7358"/>
                    </a:lnTo>
                    <a:lnTo>
                      <a:pt x="61461" y="0"/>
                    </a:lnTo>
                    <a:close/>
                  </a:path>
                </a:pathLst>
              </a:custGeom>
              <a:solidFill>
                <a:srgbClr val="000000">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p:nvPr/>
            </p:nvSpPr>
            <p:spPr>
              <a:xfrm>
                <a:off x="7278864" y="2546668"/>
                <a:ext cx="1151905" cy="121830"/>
              </a:xfrm>
              <a:custGeom>
                <a:avLst/>
                <a:gdLst/>
                <a:ahLst/>
                <a:cxnLst/>
                <a:rect l="l" t="t" r="r" b="b"/>
                <a:pathLst>
                  <a:path w="69570" h="7358" extrusionOk="0">
                    <a:moveTo>
                      <a:pt x="13" y="0"/>
                    </a:moveTo>
                    <a:cubicBezTo>
                      <a:pt x="7" y="0"/>
                      <a:pt x="1" y="7"/>
                      <a:pt x="1" y="13"/>
                    </a:cubicBezTo>
                    <a:lnTo>
                      <a:pt x="1" y="7348"/>
                    </a:lnTo>
                    <a:cubicBezTo>
                      <a:pt x="1" y="7354"/>
                      <a:pt x="7" y="7358"/>
                      <a:pt x="13" y="7358"/>
                    </a:cubicBezTo>
                    <a:lnTo>
                      <a:pt x="69557" y="7358"/>
                    </a:lnTo>
                    <a:cubicBezTo>
                      <a:pt x="69563" y="7358"/>
                      <a:pt x="69569" y="7354"/>
                      <a:pt x="69569" y="7348"/>
                    </a:cubicBezTo>
                    <a:lnTo>
                      <a:pt x="69569" y="13"/>
                    </a:lnTo>
                    <a:cubicBezTo>
                      <a:pt x="69569" y="7"/>
                      <a:pt x="69563" y="0"/>
                      <a:pt x="69557"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5"/>
              <p:cNvSpPr/>
              <p:nvPr/>
            </p:nvSpPr>
            <p:spPr>
              <a:xfrm>
                <a:off x="7323155" y="2516087"/>
                <a:ext cx="1063290" cy="30598"/>
              </a:xfrm>
              <a:custGeom>
                <a:avLst/>
                <a:gdLst/>
                <a:ahLst/>
                <a:cxnLst/>
                <a:rect l="l" t="t" r="r" b="b"/>
                <a:pathLst>
                  <a:path w="64218" h="1848" extrusionOk="0">
                    <a:moveTo>
                      <a:pt x="1" y="0"/>
                    </a:moveTo>
                    <a:lnTo>
                      <a:pt x="1" y="1847"/>
                    </a:lnTo>
                    <a:lnTo>
                      <a:pt x="64217" y="1847"/>
                    </a:lnTo>
                    <a:lnTo>
                      <a:pt x="64217" y="0"/>
                    </a:ln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a:off x="7427666" y="4104122"/>
                <a:ext cx="854301" cy="26691"/>
              </a:xfrm>
              <a:custGeom>
                <a:avLst/>
                <a:gdLst/>
                <a:ahLst/>
                <a:cxnLst/>
                <a:rect l="l" t="t" r="r" b="b"/>
                <a:pathLst>
                  <a:path w="51596" h="1612" extrusionOk="0">
                    <a:moveTo>
                      <a:pt x="0" y="0"/>
                    </a:moveTo>
                    <a:lnTo>
                      <a:pt x="89" y="1562"/>
                    </a:lnTo>
                    <a:lnTo>
                      <a:pt x="93" y="1611"/>
                    </a:lnTo>
                    <a:lnTo>
                      <a:pt x="51505" y="1611"/>
                    </a:lnTo>
                    <a:lnTo>
                      <a:pt x="51505" y="1587"/>
                    </a:lnTo>
                    <a:lnTo>
                      <a:pt x="51596" y="0"/>
                    </a:lnTo>
                    <a:close/>
                  </a:path>
                </a:pathLst>
              </a:custGeom>
              <a:solidFill>
                <a:srgbClr val="000000">
                  <a:alpha val="39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25"/>
              <p:cNvGrpSpPr/>
              <p:nvPr/>
            </p:nvGrpSpPr>
            <p:grpSpPr>
              <a:xfrm>
                <a:off x="7554207" y="3130438"/>
                <a:ext cx="601186" cy="552111"/>
                <a:chOff x="7607745" y="3263835"/>
                <a:chExt cx="601186" cy="552111"/>
              </a:xfrm>
            </p:grpSpPr>
            <p:sp>
              <p:nvSpPr>
                <p:cNvPr id="523" name="Google Shape;523;p25"/>
                <p:cNvSpPr/>
                <p:nvPr/>
              </p:nvSpPr>
              <p:spPr>
                <a:xfrm>
                  <a:off x="7607745" y="3544006"/>
                  <a:ext cx="358751" cy="271940"/>
                </a:xfrm>
                <a:custGeom>
                  <a:avLst/>
                  <a:gdLst/>
                  <a:ahLst/>
                  <a:cxnLst/>
                  <a:rect l="l" t="t" r="r" b="b"/>
                  <a:pathLst>
                    <a:path w="21667" h="16424" extrusionOk="0">
                      <a:moveTo>
                        <a:pt x="5223" y="1"/>
                      </a:moveTo>
                      <a:lnTo>
                        <a:pt x="1563" y="7174"/>
                      </a:lnTo>
                      <a:cubicBezTo>
                        <a:pt x="1" y="10238"/>
                        <a:pt x="2225" y="13870"/>
                        <a:pt x="5662" y="13870"/>
                      </a:cubicBezTo>
                      <a:lnTo>
                        <a:pt x="12866" y="13870"/>
                      </a:lnTo>
                      <a:lnTo>
                        <a:pt x="12866" y="16424"/>
                      </a:lnTo>
                      <a:lnTo>
                        <a:pt x="21664" y="11342"/>
                      </a:lnTo>
                      <a:lnTo>
                        <a:pt x="21666" y="11342"/>
                      </a:lnTo>
                      <a:lnTo>
                        <a:pt x="12866" y="6263"/>
                      </a:lnTo>
                      <a:lnTo>
                        <a:pt x="12866" y="8815"/>
                      </a:lnTo>
                      <a:lnTo>
                        <a:pt x="8906" y="8815"/>
                      </a:lnTo>
                      <a:cubicBezTo>
                        <a:pt x="7765" y="8815"/>
                        <a:pt x="7026" y="7611"/>
                        <a:pt x="7542" y="6593"/>
                      </a:cubicBezTo>
                      <a:lnTo>
                        <a:pt x="9730" y="2291"/>
                      </a:lnTo>
                      <a:lnTo>
                        <a:pt x="52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5"/>
                <p:cNvSpPr/>
                <p:nvPr/>
              </p:nvSpPr>
              <p:spPr>
                <a:xfrm>
                  <a:off x="7981448" y="3442624"/>
                  <a:ext cx="227483" cy="328252"/>
                </a:xfrm>
                <a:custGeom>
                  <a:avLst/>
                  <a:gdLst/>
                  <a:ahLst/>
                  <a:cxnLst/>
                  <a:rect l="l" t="t" r="r" b="b"/>
                  <a:pathLst>
                    <a:path w="13739" h="19825" extrusionOk="0">
                      <a:moveTo>
                        <a:pt x="2500" y="1"/>
                      </a:moveTo>
                      <a:lnTo>
                        <a:pt x="2069" y="10153"/>
                      </a:lnTo>
                      <a:lnTo>
                        <a:pt x="4333" y="8971"/>
                      </a:lnTo>
                      <a:lnTo>
                        <a:pt x="6165" y="12482"/>
                      </a:lnTo>
                      <a:cubicBezTo>
                        <a:pt x="6693" y="13491"/>
                        <a:pt x="5968" y="14705"/>
                        <a:pt x="4827" y="14718"/>
                      </a:cubicBezTo>
                      <a:lnTo>
                        <a:pt x="1" y="14768"/>
                      </a:lnTo>
                      <a:lnTo>
                        <a:pt x="56" y="19825"/>
                      </a:lnTo>
                      <a:lnTo>
                        <a:pt x="8109" y="19750"/>
                      </a:lnTo>
                      <a:cubicBezTo>
                        <a:pt x="11547" y="19718"/>
                        <a:pt x="13739" y="16063"/>
                        <a:pt x="12148" y="13016"/>
                      </a:cubicBezTo>
                      <a:lnTo>
                        <a:pt x="8813" y="6632"/>
                      </a:lnTo>
                      <a:lnTo>
                        <a:pt x="11078"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5"/>
                <p:cNvSpPr/>
                <p:nvPr/>
              </p:nvSpPr>
              <p:spPr>
                <a:xfrm>
                  <a:off x="7739626" y="3263835"/>
                  <a:ext cx="305403" cy="280186"/>
                </a:xfrm>
                <a:custGeom>
                  <a:avLst/>
                  <a:gdLst/>
                  <a:ahLst/>
                  <a:cxnLst/>
                  <a:rect l="l" t="t" r="r" b="b"/>
                  <a:pathLst>
                    <a:path w="18445" h="16922" extrusionOk="0">
                      <a:moveTo>
                        <a:pt x="10421" y="0"/>
                      </a:moveTo>
                      <a:cubicBezTo>
                        <a:pt x="8944" y="0"/>
                        <a:pt x="7464" y="698"/>
                        <a:pt x="6554" y="2108"/>
                      </a:cubicBezTo>
                      <a:lnTo>
                        <a:pt x="2649" y="8158"/>
                      </a:lnTo>
                      <a:lnTo>
                        <a:pt x="504" y="6774"/>
                      </a:lnTo>
                      <a:lnTo>
                        <a:pt x="0" y="16922"/>
                      </a:lnTo>
                      <a:lnTo>
                        <a:pt x="9041" y="12284"/>
                      </a:lnTo>
                      <a:lnTo>
                        <a:pt x="6896" y="10900"/>
                      </a:lnTo>
                      <a:lnTo>
                        <a:pt x="9043" y="7573"/>
                      </a:lnTo>
                      <a:cubicBezTo>
                        <a:pt x="9346" y="7105"/>
                        <a:pt x="9837" y="6873"/>
                        <a:pt x="10328" y="6873"/>
                      </a:cubicBezTo>
                      <a:cubicBezTo>
                        <a:pt x="10842" y="6873"/>
                        <a:pt x="11355" y="7128"/>
                        <a:pt x="11648" y="7632"/>
                      </a:cubicBezTo>
                      <a:lnTo>
                        <a:pt x="14076" y="11804"/>
                      </a:lnTo>
                      <a:lnTo>
                        <a:pt x="18445" y="9261"/>
                      </a:lnTo>
                      <a:lnTo>
                        <a:pt x="14404" y="2294"/>
                      </a:lnTo>
                      <a:cubicBezTo>
                        <a:pt x="13520" y="770"/>
                        <a:pt x="11972" y="0"/>
                        <a:pt x="10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6" name="Google Shape;526;p25"/>
            <p:cNvSpPr txBox="1"/>
            <p:nvPr/>
          </p:nvSpPr>
          <p:spPr>
            <a:xfrm>
              <a:off x="7299484" y="2503425"/>
              <a:ext cx="9570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FFFFFF"/>
                  </a:solidFill>
                  <a:latin typeface="Source Sans Pro"/>
                  <a:ea typeface="Source Sans Pro"/>
                  <a:cs typeface="Source Sans Pro"/>
                  <a:sym typeface="Source Sans Pro"/>
                </a:rPr>
                <a:t>PAPER</a:t>
              </a:r>
              <a:endParaRPr sz="1300">
                <a:solidFill>
                  <a:srgbClr val="FFFFFF"/>
                </a:solidFill>
                <a:latin typeface="Source Sans Pro"/>
                <a:ea typeface="Source Sans Pro"/>
                <a:cs typeface="Source Sans Pro"/>
                <a:sym typeface="Source Sans Pro"/>
              </a:endParaRPr>
            </a:p>
          </p:txBody>
        </p:sp>
      </p:grpSp>
      <p:sp>
        <p:nvSpPr>
          <p:cNvPr id="527" name="Google Shape;5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6"/>
          <p:cNvSpPr/>
          <p:nvPr/>
        </p:nvSpPr>
        <p:spPr>
          <a:xfrm>
            <a:off x="398503" y="1927077"/>
            <a:ext cx="8416941" cy="765812"/>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txBox="1">
            <a:spLocks noGrp="1"/>
          </p:cNvSpPr>
          <p:nvPr>
            <p:ph type="title"/>
          </p:nvPr>
        </p:nvSpPr>
        <p:spPr>
          <a:xfrm>
            <a:off x="451317" y="1968488"/>
            <a:ext cx="81159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Didact Gothic"/>
                <a:ea typeface="Didact Gothic"/>
                <a:cs typeface="Didact Gothic"/>
                <a:sym typeface="Didact Gothic"/>
              </a:rPr>
              <a:t>感測器與執行元件功能介紹</a:t>
            </a:r>
            <a:endParaRPr sz="3000">
              <a:latin typeface="Didact Gothic"/>
              <a:ea typeface="Didact Gothic"/>
              <a:cs typeface="Didact Gothic"/>
              <a:sym typeface="Didact Gothic"/>
            </a:endParaRPr>
          </a:p>
        </p:txBody>
      </p:sp>
      <p:pic>
        <p:nvPicPr>
          <p:cNvPr id="534" name="Google Shape;534;p26"/>
          <p:cNvPicPr preferRelativeResize="0"/>
          <p:nvPr/>
        </p:nvPicPr>
        <p:blipFill rotWithShape="1">
          <a:blip r:embed="rId3">
            <a:alphaModFix/>
          </a:blip>
          <a:srcRect t="22296" b="22296"/>
          <a:stretch/>
        </p:blipFill>
        <p:spPr>
          <a:xfrm>
            <a:off x="-104300" y="2149569"/>
            <a:ext cx="1597861" cy="1000233"/>
          </a:xfrm>
          <a:prstGeom prst="rect">
            <a:avLst/>
          </a:prstGeom>
          <a:noFill/>
          <a:ln>
            <a:noFill/>
          </a:ln>
        </p:spPr>
      </p:pic>
      <p:pic>
        <p:nvPicPr>
          <p:cNvPr id="535" name="Google Shape;535;p26"/>
          <p:cNvPicPr preferRelativeResize="0"/>
          <p:nvPr/>
        </p:nvPicPr>
        <p:blipFill rotWithShape="1">
          <a:blip r:embed="rId4">
            <a:alphaModFix/>
          </a:blip>
          <a:srcRect t="25297" b="25302"/>
          <a:stretch/>
        </p:blipFill>
        <p:spPr>
          <a:xfrm>
            <a:off x="7238417" y="1377826"/>
            <a:ext cx="2062884" cy="1151330"/>
          </a:xfrm>
          <a:prstGeom prst="rect">
            <a:avLst/>
          </a:prstGeom>
          <a:noFill/>
          <a:ln>
            <a:noFill/>
          </a:ln>
        </p:spPr>
      </p:pic>
      <p:grpSp>
        <p:nvGrpSpPr>
          <p:cNvPr id="536" name="Google Shape;536;p26"/>
          <p:cNvGrpSpPr/>
          <p:nvPr/>
        </p:nvGrpSpPr>
        <p:grpSpPr>
          <a:xfrm>
            <a:off x="2814557" y="3518029"/>
            <a:ext cx="3514872" cy="1550586"/>
            <a:chOff x="3493455" y="1323291"/>
            <a:chExt cx="4937312" cy="2496919"/>
          </a:xfrm>
        </p:grpSpPr>
        <p:sp>
          <p:nvSpPr>
            <p:cNvPr id="537" name="Google Shape;537;p26"/>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6"/>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6"/>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6"/>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26"/>
            <p:cNvGrpSpPr/>
            <p:nvPr/>
          </p:nvGrpSpPr>
          <p:grpSpPr>
            <a:xfrm>
              <a:off x="5720953" y="1708462"/>
              <a:ext cx="1096023" cy="1006498"/>
              <a:chOff x="5120462" y="3282793"/>
              <a:chExt cx="601219" cy="552111"/>
            </a:xfrm>
          </p:grpSpPr>
          <p:sp>
            <p:nvSpPr>
              <p:cNvPr id="653" name="Google Shape;653;p26"/>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6" name="Google Shape;656;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27"/>
          <p:cNvSpPr txBox="1"/>
          <p:nvPr/>
        </p:nvSpPr>
        <p:spPr>
          <a:xfrm>
            <a:off x="1160625" y="3967350"/>
            <a:ext cx="3603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圖片來源:</a:t>
            </a:r>
            <a:r>
              <a:rPr lang="en" sz="1100" u="sng">
                <a:solidFill>
                  <a:schemeClr val="hlink"/>
                </a:solidFill>
                <a:latin typeface="Didact Gothic"/>
                <a:ea typeface="Didact Gothic"/>
                <a:cs typeface="Didact Gothic"/>
                <a:sym typeface="Didact Gothic"/>
                <a:hlinkClick r:id="rId3"/>
              </a:rPr>
              <a:t>https://manuals.plus/zh-TW/whadda/inductive-proximity-sensor-detection-switch-wpse476-manual</a:t>
            </a:r>
            <a:endParaRPr sz="1100">
              <a:solidFill>
                <a:schemeClr val="dk1"/>
              </a:solidFill>
              <a:latin typeface="Didact Gothic"/>
              <a:ea typeface="Didact Gothic"/>
              <a:cs typeface="Didact Gothic"/>
              <a:sym typeface="Didact Gothic"/>
            </a:endParaRPr>
          </a:p>
        </p:txBody>
      </p:sp>
      <p:pic>
        <p:nvPicPr>
          <p:cNvPr id="662" name="Google Shape;662;p27"/>
          <p:cNvPicPr preferRelativeResize="0"/>
          <p:nvPr/>
        </p:nvPicPr>
        <p:blipFill>
          <a:blip r:embed="rId4">
            <a:alphaModFix/>
          </a:blip>
          <a:stretch>
            <a:fillRect/>
          </a:stretch>
        </p:blipFill>
        <p:spPr>
          <a:xfrm>
            <a:off x="1258127" y="1315288"/>
            <a:ext cx="2370900" cy="1778154"/>
          </a:xfrm>
          <a:prstGeom prst="rect">
            <a:avLst/>
          </a:prstGeom>
          <a:noFill/>
          <a:ln>
            <a:noFill/>
          </a:ln>
        </p:spPr>
      </p:pic>
      <p:sp>
        <p:nvSpPr>
          <p:cNvPr id="663" name="Google Shape;663;p27"/>
          <p:cNvSpPr/>
          <p:nvPr/>
        </p:nvSpPr>
        <p:spPr>
          <a:xfrm>
            <a:off x="1160625" y="406250"/>
            <a:ext cx="2614500" cy="5334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Didact Gothic"/>
                <a:ea typeface="Didact Gothic"/>
                <a:cs typeface="Didact Gothic"/>
                <a:sym typeface="Didact Gothic"/>
              </a:rPr>
              <a:t>➀  電感式近接開關(Proximity Sensor)</a:t>
            </a:r>
            <a:endParaRPr sz="1600">
              <a:solidFill>
                <a:schemeClr val="lt1"/>
              </a:solidFill>
              <a:latin typeface="Didact Gothic"/>
              <a:ea typeface="Didact Gothic"/>
              <a:cs typeface="Didact Gothic"/>
              <a:sym typeface="Didact Gothic"/>
            </a:endParaRPr>
          </a:p>
        </p:txBody>
      </p:sp>
      <p:sp>
        <p:nvSpPr>
          <p:cNvPr id="664" name="Google Shape;664;p27"/>
          <p:cNvSpPr txBox="1"/>
          <p:nvPr/>
        </p:nvSpPr>
        <p:spPr>
          <a:xfrm>
            <a:off x="2098425" y="3250838"/>
            <a:ext cx="7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(一)</a:t>
            </a:r>
            <a:endParaRPr>
              <a:solidFill>
                <a:schemeClr val="dk1"/>
              </a:solidFill>
              <a:latin typeface="Didact Gothic"/>
              <a:ea typeface="Didact Gothic"/>
              <a:cs typeface="Didact Gothic"/>
              <a:sym typeface="Didact Gothic"/>
            </a:endParaRPr>
          </a:p>
        </p:txBody>
      </p:sp>
      <p:sp>
        <p:nvSpPr>
          <p:cNvPr id="665" name="Google Shape;665;p27"/>
          <p:cNvSpPr/>
          <p:nvPr/>
        </p:nvSpPr>
        <p:spPr>
          <a:xfrm>
            <a:off x="5239150" y="399210"/>
            <a:ext cx="2795400" cy="5334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Didact Gothic"/>
                <a:ea typeface="Didact Gothic"/>
                <a:cs typeface="Didact Gothic"/>
                <a:sym typeface="Didact Gothic"/>
              </a:rPr>
              <a:t>➁  伺服馬達</a:t>
            </a:r>
            <a:endParaRPr sz="160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600">
                <a:solidFill>
                  <a:schemeClr val="lt1"/>
                </a:solidFill>
                <a:latin typeface="Didact Gothic"/>
                <a:ea typeface="Didact Gothic"/>
                <a:cs typeface="Didact Gothic"/>
                <a:sym typeface="Didact Gothic"/>
              </a:rPr>
              <a:t>(Servo motor)</a:t>
            </a:r>
            <a:endParaRPr sz="1600">
              <a:solidFill>
                <a:schemeClr val="lt1"/>
              </a:solidFill>
              <a:latin typeface="Didact Gothic"/>
              <a:ea typeface="Didact Gothic"/>
              <a:cs typeface="Didact Gothic"/>
              <a:sym typeface="Didact Gothic"/>
            </a:endParaRPr>
          </a:p>
        </p:txBody>
      </p:sp>
      <p:pic>
        <p:nvPicPr>
          <p:cNvPr id="666" name="Google Shape;666;p27"/>
          <p:cNvPicPr preferRelativeResize="0"/>
          <p:nvPr/>
        </p:nvPicPr>
        <p:blipFill>
          <a:blip r:embed="rId5">
            <a:alphaModFix/>
          </a:blip>
          <a:stretch>
            <a:fillRect/>
          </a:stretch>
        </p:blipFill>
        <p:spPr>
          <a:xfrm>
            <a:off x="5557500" y="1222861"/>
            <a:ext cx="2041451" cy="1901651"/>
          </a:xfrm>
          <a:prstGeom prst="rect">
            <a:avLst/>
          </a:prstGeom>
          <a:noFill/>
          <a:ln>
            <a:noFill/>
          </a:ln>
        </p:spPr>
      </p:pic>
      <p:sp>
        <p:nvSpPr>
          <p:cNvPr id="667" name="Google Shape;667;p27"/>
          <p:cNvSpPr txBox="1"/>
          <p:nvPr/>
        </p:nvSpPr>
        <p:spPr>
          <a:xfrm>
            <a:off x="6281800" y="3250838"/>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(二)</a:t>
            </a:r>
            <a:endParaRPr>
              <a:solidFill>
                <a:schemeClr val="dk1"/>
              </a:solidFill>
              <a:latin typeface="Didact Gothic"/>
              <a:ea typeface="Didact Gothic"/>
              <a:cs typeface="Didact Gothic"/>
              <a:sym typeface="Didact Gothic"/>
            </a:endParaRPr>
          </a:p>
        </p:txBody>
      </p:sp>
      <p:sp>
        <p:nvSpPr>
          <p:cNvPr id="668" name="Google Shape;668;p27"/>
          <p:cNvSpPr txBox="1"/>
          <p:nvPr/>
        </p:nvSpPr>
        <p:spPr>
          <a:xfrm>
            <a:off x="5239150" y="3967339"/>
            <a:ext cx="322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圖片來源:</a:t>
            </a:r>
            <a:endParaRPr>
              <a:solidFill>
                <a:schemeClr val="dk1"/>
              </a:solidFill>
              <a:latin typeface="Didact Gothic"/>
              <a:ea typeface="Didact Gothic"/>
              <a:cs typeface="Didact Gothic"/>
              <a:sym typeface="Didact Gothic"/>
            </a:endParaRPr>
          </a:p>
          <a:p>
            <a:pPr marL="0" lvl="0" indent="0" algn="l" rtl="0">
              <a:spcBef>
                <a:spcPts val="0"/>
              </a:spcBef>
              <a:spcAft>
                <a:spcPts val="0"/>
              </a:spcAft>
              <a:buNone/>
            </a:pPr>
            <a:r>
              <a:rPr lang="en" sz="1100" u="sng">
                <a:solidFill>
                  <a:schemeClr val="hlink"/>
                </a:solidFill>
                <a:latin typeface="Didact Gothic"/>
                <a:ea typeface="Didact Gothic"/>
                <a:cs typeface="Didact Gothic"/>
                <a:sym typeface="Didact Gothic"/>
                <a:hlinkClick r:id="rId6"/>
              </a:rPr>
              <a:t>https://mahaljsp.ddns.net/raspberry_servo</a:t>
            </a:r>
            <a:r>
              <a:rPr lang="en" u="sng">
                <a:solidFill>
                  <a:schemeClr val="hlink"/>
                </a:solidFill>
                <a:latin typeface="Didact Gothic"/>
                <a:ea typeface="Didact Gothic"/>
                <a:cs typeface="Didact Gothic"/>
                <a:sym typeface="Didact Gothic"/>
                <a:hlinkClick r:id="rId6"/>
              </a:rPr>
              <a:t>/</a:t>
            </a:r>
            <a:endParaRPr>
              <a:solidFill>
                <a:schemeClr val="dk1"/>
              </a:solidFill>
              <a:latin typeface="Didact Gothic"/>
              <a:ea typeface="Didact Gothic"/>
              <a:cs typeface="Didact Gothic"/>
              <a:sym typeface="Didact Gothic"/>
            </a:endParaRPr>
          </a:p>
        </p:txBody>
      </p:sp>
      <p:sp>
        <p:nvSpPr>
          <p:cNvPr id="669" name="Google Shape;66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8"/>
          <p:cNvSpPr txBox="1"/>
          <p:nvPr/>
        </p:nvSpPr>
        <p:spPr>
          <a:xfrm>
            <a:off x="1084425" y="3984000"/>
            <a:ext cx="3603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圖片來源:</a:t>
            </a:r>
            <a:endParaRPr>
              <a:solidFill>
                <a:schemeClr val="dk1"/>
              </a:solidFill>
              <a:latin typeface="Didact Gothic"/>
              <a:ea typeface="Didact Gothic"/>
              <a:cs typeface="Didact Gothic"/>
              <a:sym typeface="Didact Gothic"/>
            </a:endParaRPr>
          </a:p>
          <a:p>
            <a:pPr marL="0" lvl="0" indent="0" algn="l" rtl="0">
              <a:spcBef>
                <a:spcPts val="0"/>
              </a:spcBef>
              <a:spcAft>
                <a:spcPts val="0"/>
              </a:spcAft>
              <a:buNone/>
            </a:pPr>
            <a:r>
              <a:rPr lang="en" sz="1100" u="sng">
                <a:solidFill>
                  <a:schemeClr val="hlink"/>
                </a:solidFill>
                <a:latin typeface="Didact Gothic"/>
                <a:ea typeface="Didact Gothic"/>
                <a:cs typeface="Didact Gothic"/>
                <a:sym typeface="Didact Gothic"/>
                <a:hlinkClick r:id="rId3"/>
              </a:rPr>
              <a:t>https://www.block.tw/blog/arduino-hcsr04/</a:t>
            </a:r>
            <a:endParaRPr sz="1100">
              <a:solidFill>
                <a:schemeClr val="dk1"/>
              </a:solidFill>
              <a:latin typeface="Didact Gothic"/>
              <a:ea typeface="Didact Gothic"/>
              <a:cs typeface="Didact Gothic"/>
              <a:sym typeface="Didact Gothic"/>
            </a:endParaRPr>
          </a:p>
        </p:txBody>
      </p:sp>
      <p:sp>
        <p:nvSpPr>
          <p:cNvPr id="675" name="Google Shape;675;p28"/>
          <p:cNvSpPr/>
          <p:nvPr/>
        </p:nvSpPr>
        <p:spPr>
          <a:xfrm>
            <a:off x="886466" y="399200"/>
            <a:ext cx="3127800" cy="5334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600">
                <a:solidFill>
                  <a:schemeClr val="lt1"/>
                </a:solidFill>
                <a:latin typeface="Didact Gothic"/>
                <a:ea typeface="Didact Gothic"/>
                <a:cs typeface="Didact Gothic"/>
                <a:sym typeface="Didact Gothic"/>
              </a:rPr>
              <a:t>➂  超音波測距模組</a:t>
            </a:r>
            <a:endParaRPr sz="160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600">
                <a:solidFill>
                  <a:schemeClr val="lt1"/>
                </a:solidFill>
                <a:latin typeface="Didact Gothic"/>
                <a:ea typeface="Didact Gothic"/>
                <a:cs typeface="Didact Gothic"/>
                <a:sym typeface="Didact Gothic"/>
              </a:rPr>
              <a:t>(Ultrasonic Distance Sensor)</a:t>
            </a:r>
            <a:endParaRPr sz="2800">
              <a:solidFill>
                <a:schemeClr val="lt1"/>
              </a:solidFill>
              <a:latin typeface="Didact Gothic"/>
              <a:ea typeface="Didact Gothic"/>
              <a:cs typeface="Didact Gothic"/>
              <a:sym typeface="Didact Gothic"/>
            </a:endParaRPr>
          </a:p>
          <a:p>
            <a:pPr marL="0" lvl="0" indent="0" algn="ctr" rtl="0">
              <a:spcBef>
                <a:spcPts val="0"/>
              </a:spcBef>
              <a:spcAft>
                <a:spcPts val="0"/>
              </a:spcAft>
              <a:buNone/>
            </a:pPr>
            <a:endParaRPr sz="1600">
              <a:solidFill>
                <a:schemeClr val="lt1"/>
              </a:solidFill>
              <a:latin typeface="Didact Gothic"/>
              <a:ea typeface="Didact Gothic"/>
              <a:cs typeface="Didact Gothic"/>
              <a:sym typeface="Didact Gothic"/>
            </a:endParaRPr>
          </a:p>
        </p:txBody>
      </p:sp>
      <p:sp>
        <p:nvSpPr>
          <p:cNvPr id="676" name="Google Shape;676;p28"/>
          <p:cNvSpPr txBox="1"/>
          <p:nvPr/>
        </p:nvSpPr>
        <p:spPr>
          <a:xfrm>
            <a:off x="2098425" y="3250838"/>
            <a:ext cx="7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(三)</a:t>
            </a:r>
            <a:endParaRPr>
              <a:solidFill>
                <a:schemeClr val="dk1"/>
              </a:solidFill>
              <a:latin typeface="Didact Gothic"/>
              <a:ea typeface="Didact Gothic"/>
              <a:cs typeface="Didact Gothic"/>
              <a:sym typeface="Didact Gothic"/>
            </a:endParaRPr>
          </a:p>
        </p:txBody>
      </p:sp>
      <p:sp>
        <p:nvSpPr>
          <p:cNvPr id="677" name="Google Shape;677;p28"/>
          <p:cNvSpPr/>
          <p:nvPr/>
        </p:nvSpPr>
        <p:spPr>
          <a:xfrm>
            <a:off x="5239150" y="399210"/>
            <a:ext cx="2795400" cy="5334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Didact Gothic"/>
                <a:ea typeface="Didact Gothic"/>
                <a:cs typeface="Didact Gothic"/>
                <a:sym typeface="Didact Gothic"/>
              </a:rPr>
              <a:t>➃  光敏電阻</a:t>
            </a:r>
            <a:endParaRPr sz="160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600">
                <a:solidFill>
                  <a:schemeClr val="lt1"/>
                </a:solidFill>
                <a:latin typeface="Didact Gothic"/>
                <a:ea typeface="Didact Gothic"/>
                <a:cs typeface="Didact Gothic"/>
                <a:sym typeface="Didact Gothic"/>
              </a:rPr>
              <a:t>(LDR Sensor) </a:t>
            </a:r>
            <a:endParaRPr sz="1600">
              <a:solidFill>
                <a:schemeClr val="lt1"/>
              </a:solidFill>
              <a:latin typeface="Didact Gothic"/>
              <a:ea typeface="Didact Gothic"/>
              <a:cs typeface="Didact Gothic"/>
              <a:sym typeface="Didact Gothic"/>
            </a:endParaRPr>
          </a:p>
        </p:txBody>
      </p:sp>
      <p:sp>
        <p:nvSpPr>
          <p:cNvPr id="678" name="Google Shape;678;p28"/>
          <p:cNvSpPr txBox="1"/>
          <p:nvPr/>
        </p:nvSpPr>
        <p:spPr>
          <a:xfrm>
            <a:off x="6281800" y="3250838"/>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(四)</a:t>
            </a:r>
            <a:endParaRPr>
              <a:solidFill>
                <a:schemeClr val="dk1"/>
              </a:solidFill>
              <a:latin typeface="Didact Gothic"/>
              <a:ea typeface="Didact Gothic"/>
              <a:cs typeface="Didact Gothic"/>
              <a:sym typeface="Didact Gothic"/>
            </a:endParaRPr>
          </a:p>
        </p:txBody>
      </p:sp>
      <p:sp>
        <p:nvSpPr>
          <p:cNvPr id="679" name="Google Shape;679;p28"/>
          <p:cNvSpPr txBox="1"/>
          <p:nvPr/>
        </p:nvSpPr>
        <p:spPr>
          <a:xfrm>
            <a:off x="5086450" y="3983992"/>
            <a:ext cx="3225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圖片來源:</a:t>
            </a:r>
            <a:endParaRPr>
              <a:solidFill>
                <a:schemeClr val="dk1"/>
              </a:solidFill>
              <a:latin typeface="Didact Gothic"/>
              <a:ea typeface="Didact Gothic"/>
              <a:cs typeface="Didact Gothic"/>
              <a:sym typeface="Didact Gothic"/>
            </a:endParaRPr>
          </a:p>
          <a:p>
            <a:pPr marL="0" lvl="0" indent="0" algn="l" rtl="0">
              <a:spcBef>
                <a:spcPts val="0"/>
              </a:spcBef>
              <a:spcAft>
                <a:spcPts val="0"/>
              </a:spcAft>
              <a:buNone/>
            </a:pPr>
            <a:r>
              <a:rPr lang="en" sz="1100" u="sng">
                <a:solidFill>
                  <a:schemeClr val="hlink"/>
                </a:solidFill>
                <a:latin typeface="Didact Gothic"/>
                <a:ea typeface="Didact Gothic"/>
                <a:cs typeface="Didact Gothic"/>
                <a:sym typeface="Didact Gothic"/>
                <a:hlinkClick r:id="rId4"/>
              </a:rPr>
              <a:t>https://www.goodonecn.com/2017/product%20news_03/1296.shtml</a:t>
            </a:r>
            <a:endParaRPr sz="1100" u="sng">
              <a:solidFill>
                <a:schemeClr val="hlink"/>
              </a:solidFill>
              <a:latin typeface="Didact Gothic"/>
              <a:ea typeface="Didact Gothic"/>
              <a:cs typeface="Didact Gothic"/>
              <a:sym typeface="Didact Gothic"/>
            </a:endParaRPr>
          </a:p>
        </p:txBody>
      </p:sp>
      <p:pic>
        <p:nvPicPr>
          <p:cNvPr id="680" name="Google Shape;680;p28"/>
          <p:cNvPicPr preferRelativeResize="0"/>
          <p:nvPr/>
        </p:nvPicPr>
        <p:blipFill>
          <a:blip r:embed="rId5">
            <a:alphaModFix/>
          </a:blip>
          <a:stretch>
            <a:fillRect/>
          </a:stretch>
        </p:blipFill>
        <p:spPr>
          <a:xfrm>
            <a:off x="1084422" y="1422125"/>
            <a:ext cx="2725900" cy="1676325"/>
          </a:xfrm>
          <a:prstGeom prst="rect">
            <a:avLst/>
          </a:prstGeom>
          <a:noFill/>
          <a:ln>
            <a:noFill/>
          </a:ln>
        </p:spPr>
      </p:pic>
      <p:pic>
        <p:nvPicPr>
          <p:cNvPr id="681" name="Google Shape;681;p28"/>
          <p:cNvPicPr preferRelativeResize="0"/>
          <p:nvPr/>
        </p:nvPicPr>
        <p:blipFill rotWithShape="1">
          <a:blip r:embed="rId6">
            <a:alphaModFix/>
          </a:blip>
          <a:srcRect l="7586" t="15404" r="9501"/>
          <a:stretch/>
        </p:blipFill>
        <p:spPr>
          <a:xfrm>
            <a:off x="4985752" y="1351075"/>
            <a:ext cx="3426398" cy="1899775"/>
          </a:xfrm>
          <a:prstGeom prst="rect">
            <a:avLst/>
          </a:prstGeom>
          <a:noFill/>
          <a:ln>
            <a:noFill/>
          </a:ln>
        </p:spPr>
      </p:pic>
      <p:sp>
        <p:nvSpPr>
          <p:cNvPr id="682" name="Google Shape;682;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9"/>
          <p:cNvSpPr/>
          <p:nvPr/>
        </p:nvSpPr>
        <p:spPr>
          <a:xfrm>
            <a:off x="398503" y="1927077"/>
            <a:ext cx="8416941" cy="765812"/>
          </a:xfrm>
          <a:custGeom>
            <a:avLst/>
            <a:gdLst/>
            <a:ahLst/>
            <a:cxnLst/>
            <a:rect l="l" t="t" r="r" b="b"/>
            <a:pathLst>
              <a:path w="40258" h="29674" extrusionOk="0">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txBox="1">
            <a:spLocks noGrp="1"/>
          </p:cNvSpPr>
          <p:nvPr>
            <p:ph type="title"/>
          </p:nvPr>
        </p:nvSpPr>
        <p:spPr>
          <a:xfrm>
            <a:off x="603717" y="1968488"/>
            <a:ext cx="8115900" cy="68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實作流程圖</a:t>
            </a:r>
            <a:endParaRPr sz="3000">
              <a:latin typeface="Didact Gothic"/>
              <a:ea typeface="Didact Gothic"/>
              <a:cs typeface="Didact Gothic"/>
              <a:sym typeface="Didact Gothic"/>
            </a:endParaRPr>
          </a:p>
        </p:txBody>
      </p:sp>
      <p:pic>
        <p:nvPicPr>
          <p:cNvPr id="689" name="Google Shape;689;p29"/>
          <p:cNvPicPr preferRelativeResize="0"/>
          <p:nvPr/>
        </p:nvPicPr>
        <p:blipFill rotWithShape="1">
          <a:blip r:embed="rId3">
            <a:alphaModFix/>
          </a:blip>
          <a:srcRect t="22296" b="22296"/>
          <a:stretch/>
        </p:blipFill>
        <p:spPr>
          <a:xfrm>
            <a:off x="-104300" y="2149569"/>
            <a:ext cx="1597861" cy="1000233"/>
          </a:xfrm>
          <a:prstGeom prst="rect">
            <a:avLst/>
          </a:prstGeom>
          <a:noFill/>
          <a:ln>
            <a:noFill/>
          </a:ln>
        </p:spPr>
      </p:pic>
      <p:pic>
        <p:nvPicPr>
          <p:cNvPr id="690" name="Google Shape;690;p29"/>
          <p:cNvPicPr preferRelativeResize="0"/>
          <p:nvPr/>
        </p:nvPicPr>
        <p:blipFill rotWithShape="1">
          <a:blip r:embed="rId4">
            <a:alphaModFix/>
          </a:blip>
          <a:srcRect t="25297" b="25302"/>
          <a:stretch/>
        </p:blipFill>
        <p:spPr>
          <a:xfrm>
            <a:off x="7238417" y="1377826"/>
            <a:ext cx="2062884" cy="1151330"/>
          </a:xfrm>
          <a:prstGeom prst="rect">
            <a:avLst/>
          </a:prstGeom>
          <a:noFill/>
          <a:ln>
            <a:noFill/>
          </a:ln>
        </p:spPr>
      </p:pic>
      <p:grpSp>
        <p:nvGrpSpPr>
          <p:cNvPr id="691" name="Google Shape;691;p29"/>
          <p:cNvGrpSpPr/>
          <p:nvPr/>
        </p:nvGrpSpPr>
        <p:grpSpPr>
          <a:xfrm>
            <a:off x="2814557" y="3461104"/>
            <a:ext cx="3514872" cy="1550586"/>
            <a:chOff x="3493455" y="1323291"/>
            <a:chExt cx="4937312" cy="2496919"/>
          </a:xfrm>
        </p:grpSpPr>
        <p:sp>
          <p:nvSpPr>
            <p:cNvPr id="692" name="Google Shape;692;p29"/>
            <p:cNvSpPr/>
            <p:nvPr/>
          </p:nvSpPr>
          <p:spPr>
            <a:xfrm flipH="1">
              <a:off x="3521058" y="1740296"/>
              <a:ext cx="1269526" cy="1556859"/>
            </a:xfrm>
            <a:custGeom>
              <a:avLst/>
              <a:gdLst/>
              <a:ahLst/>
              <a:cxnLst/>
              <a:rect l="l" t="t" r="r" b="b"/>
              <a:pathLst>
                <a:path w="55834" h="68471" extrusionOk="0">
                  <a:moveTo>
                    <a:pt x="5253" y="0"/>
                  </a:moveTo>
                  <a:cubicBezTo>
                    <a:pt x="2352" y="0"/>
                    <a:pt x="1" y="2352"/>
                    <a:pt x="1" y="5252"/>
                  </a:cubicBezTo>
                  <a:lnTo>
                    <a:pt x="1" y="68471"/>
                  </a:lnTo>
                  <a:lnTo>
                    <a:pt x="55833" y="68471"/>
                  </a:lnTo>
                  <a:lnTo>
                    <a:pt x="55833" y="40214"/>
                  </a:lnTo>
                  <a:cubicBezTo>
                    <a:pt x="55833" y="36313"/>
                    <a:pt x="54786" y="32483"/>
                    <a:pt x="52805" y="29124"/>
                  </a:cubicBezTo>
                  <a:lnTo>
                    <a:pt x="37653" y="3450"/>
                  </a:lnTo>
                  <a:lnTo>
                    <a:pt x="37312" y="2872"/>
                  </a:lnTo>
                  <a:lnTo>
                    <a:pt x="37140" y="2583"/>
                  </a:lnTo>
                  <a:cubicBezTo>
                    <a:pt x="36667" y="1782"/>
                    <a:pt x="36002" y="1138"/>
                    <a:pt x="35222" y="692"/>
                  </a:cubicBezTo>
                  <a:cubicBezTo>
                    <a:pt x="34442" y="245"/>
                    <a:pt x="33546" y="0"/>
                    <a:pt x="32618" y="0"/>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flipH="1">
              <a:off x="3934449" y="1805576"/>
              <a:ext cx="584081" cy="1118389"/>
            </a:xfrm>
            <a:custGeom>
              <a:avLst/>
              <a:gdLst/>
              <a:ahLst/>
              <a:cxnLst/>
              <a:rect l="l" t="t" r="r" b="b"/>
              <a:pathLst>
                <a:path w="25688" h="49187" extrusionOk="0">
                  <a:moveTo>
                    <a:pt x="3817" y="1"/>
                  </a:moveTo>
                  <a:cubicBezTo>
                    <a:pt x="1712" y="1"/>
                    <a:pt x="0" y="1713"/>
                    <a:pt x="0" y="3816"/>
                  </a:cubicBezTo>
                  <a:lnTo>
                    <a:pt x="0" y="49186"/>
                  </a:lnTo>
                  <a:lnTo>
                    <a:pt x="578" y="49186"/>
                  </a:lnTo>
                  <a:lnTo>
                    <a:pt x="578" y="3816"/>
                  </a:lnTo>
                  <a:cubicBezTo>
                    <a:pt x="578" y="2031"/>
                    <a:pt x="2032" y="579"/>
                    <a:pt x="3817" y="579"/>
                  </a:cubicBezTo>
                  <a:lnTo>
                    <a:pt x="25688" y="579"/>
                  </a:lnTo>
                  <a:lnTo>
                    <a:pt x="25347"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p:nvPr/>
          </p:nvSpPr>
          <p:spPr>
            <a:xfrm flipH="1">
              <a:off x="3695864" y="2307597"/>
              <a:ext cx="13165" cy="1122300"/>
            </a:xfrm>
            <a:custGeom>
              <a:avLst/>
              <a:gdLst/>
              <a:ahLst/>
              <a:cxnLst/>
              <a:rect l="l" t="t" r="r" b="b"/>
              <a:pathLst>
                <a:path w="579" h="49359" extrusionOk="0">
                  <a:moveTo>
                    <a:pt x="1" y="0"/>
                  </a:moveTo>
                  <a:lnTo>
                    <a:pt x="1" y="49359"/>
                  </a:lnTo>
                  <a:lnTo>
                    <a:pt x="578" y="49359"/>
                  </a:lnTo>
                  <a:lnTo>
                    <a:pt x="578"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9"/>
            <p:cNvSpPr/>
            <p:nvPr/>
          </p:nvSpPr>
          <p:spPr>
            <a:xfrm flipH="1">
              <a:off x="3691226" y="1859464"/>
              <a:ext cx="744539" cy="512549"/>
            </a:xfrm>
            <a:custGeom>
              <a:avLst/>
              <a:gdLst/>
              <a:ahLst/>
              <a:cxnLst/>
              <a:rect l="l" t="t" r="r" b="b"/>
              <a:pathLst>
                <a:path w="32745" h="22542" extrusionOk="0">
                  <a:moveTo>
                    <a:pt x="2147" y="0"/>
                  </a:moveTo>
                  <a:cubicBezTo>
                    <a:pt x="961" y="0"/>
                    <a:pt x="0" y="961"/>
                    <a:pt x="0" y="2146"/>
                  </a:cubicBezTo>
                  <a:lnTo>
                    <a:pt x="0" y="20396"/>
                  </a:lnTo>
                  <a:cubicBezTo>
                    <a:pt x="0" y="21581"/>
                    <a:pt x="961" y="22542"/>
                    <a:pt x="2147" y="22542"/>
                  </a:cubicBezTo>
                  <a:lnTo>
                    <a:pt x="30096" y="22542"/>
                  </a:lnTo>
                  <a:cubicBezTo>
                    <a:pt x="31708" y="22540"/>
                    <a:pt x="32744" y="20830"/>
                    <a:pt x="31997" y="19401"/>
                  </a:cubicBezTo>
                  <a:lnTo>
                    <a:pt x="29558" y="14740"/>
                  </a:lnTo>
                  <a:lnTo>
                    <a:pt x="28337" y="12405"/>
                  </a:lnTo>
                  <a:lnTo>
                    <a:pt x="24045" y="4200"/>
                  </a:lnTo>
                  <a:lnTo>
                    <a:pt x="22457" y="1163"/>
                  </a:lnTo>
                  <a:lnTo>
                    <a:pt x="22451" y="1152"/>
                  </a:lnTo>
                  <a:cubicBezTo>
                    <a:pt x="22080" y="444"/>
                    <a:pt x="21348" y="0"/>
                    <a:pt x="205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9"/>
            <p:cNvSpPr/>
            <p:nvPr/>
          </p:nvSpPr>
          <p:spPr>
            <a:xfrm flipH="1">
              <a:off x="3690589" y="1850255"/>
              <a:ext cx="754385" cy="530921"/>
            </a:xfrm>
            <a:custGeom>
              <a:avLst/>
              <a:gdLst/>
              <a:ahLst/>
              <a:cxnLst/>
              <a:rect l="l" t="t" r="r" b="b"/>
              <a:pathLst>
                <a:path w="33178" h="23350" extrusionOk="0">
                  <a:moveTo>
                    <a:pt x="20955" y="810"/>
                  </a:moveTo>
                  <a:cubicBezTo>
                    <a:pt x="21604" y="810"/>
                    <a:pt x="22197" y="1167"/>
                    <a:pt x="22497" y="1743"/>
                  </a:cubicBezTo>
                  <a:lnTo>
                    <a:pt x="32043" y="19994"/>
                  </a:lnTo>
                  <a:cubicBezTo>
                    <a:pt x="32329" y="20539"/>
                    <a:pt x="32307" y="21177"/>
                    <a:pt x="31991" y="21702"/>
                  </a:cubicBezTo>
                  <a:cubicBezTo>
                    <a:pt x="31671" y="22227"/>
                    <a:pt x="31116" y="22542"/>
                    <a:pt x="30501" y="22542"/>
                  </a:cubicBezTo>
                  <a:lnTo>
                    <a:pt x="2551" y="22542"/>
                  </a:lnTo>
                  <a:cubicBezTo>
                    <a:pt x="1591" y="22542"/>
                    <a:pt x="812" y="21761"/>
                    <a:pt x="812" y="20801"/>
                  </a:cubicBezTo>
                  <a:lnTo>
                    <a:pt x="812" y="2551"/>
                  </a:lnTo>
                  <a:cubicBezTo>
                    <a:pt x="812" y="1591"/>
                    <a:pt x="1591" y="810"/>
                    <a:pt x="2551" y="810"/>
                  </a:cubicBezTo>
                  <a:close/>
                  <a:moveTo>
                    <a:pt x="2551" y="0"/>
                  </a:moveTo>
                  <a:cubicBezTo>
                    <a:pt x="1146" y="0"/>
                    <a:pt x="1" y="1144"/>
                    <a:pt x="1" y="2551"/>
                  </a:cubicBezTo>
                  <a:lnTo>
                    <a:pt x="1" y="20801"/>
                  </a:lnTo>
                  <a:cubicBezTo>
                    <a:pt x="1" y="22206"/>
                    <a:pt x="1146" y="23350"/>
                    <a:pt x="2551" y="23350"/>
                  </a:cubicBezTo>
                  <a:lnTo>
                    <a:pt x="30501" y="23350"/>
                  </a:lnTo>
                  <a:cubicBezTo>
                    <a:pt x="31402" y="23350"/>
                    <a:pt x="32216" y="22891"/>
                    <a:pt x="32683" y="22121"/>
                  </a:cubicBezTo>
                  <a:cubicBezTo>
                    <a:pt x="33148" y="21351"/>
                    <a:pt x="33177" y="20416"/>
                    <a:pt x="32761" y="19618"/>
                  </a:cubicBezTo>
                  <a:lnTo>
                    <a:pt x="23215" y="1369"/>
                  </a:lnTo>
                  <a:cubicBezTo>
                    <a:pt x="22773" y="524"/>
                    <a:pt x="21906" y="0"/>
                    <a:pt x="20955"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9"/>
            <p:cNvSpPr/>
            <p:nvPr/>
          </p:nvSpPr>
          <p:spPr>
            <a:xfrm flipH="1">
              <a:off x="4009937" y="1856826"/>
              <a:ext cx="23647" cy="523053"/>
            </a:xfrm>
            <a:custGeom>
              <a:avLst/>
              <a:gdLst/>
              <a:ahLst/>
              <a:cxnLst/>
              <a:rect l="l" t="t" r="r" b="b"/>
              <a:pathLst>
                <a:path w="1040" h="23004" extrusionOk="0">
                  <a:moveTo>
                    <a:pt x="0" y="0"/>
                  </a:moveTo>
                  <a:lnTo>
                    <a:pt x="0" y="23004"/>
                  </a:lnTo>
                  <a:lnTo>
                    <a:pt x="1039" y="23004"/>
                  </a:lnTo>
                  <a:lnTo>
                    <a:pt x="103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p:nvPr/>
          </p:nvSpPr>
          <p:spPr>
            <a:xfrm flipH="1">
              <a:off x="3912666" y="2892360"/>
              <a:ext cx="877918" cy="404796"/>
            </a:xfrm>
            <a:custGeom>
              <a:avLst/>
              <a:gdLst/>
              <a:ahLst/>
              <a:cxnLst/>
              <a:rect l="l" t="t" r="r" b="b"/>
              <a:pathLst>
                <a:path w="38611" h="17803" extrusionOk="0">
                  <a:moveTo>
                    <a:pt x="1" y="1"/>
                  </a:moveTo>
                  <a:lnTo>
                    <a:pt x="1" y="17803"/>
                  </a:lnTo>
                  <a:lnTo>
                    <a:pt x="38610" y="17803"/>
                  </a:lnTo>
                  <a:lnTo>
                    <a:pt x="38610" y="166"/>
                  </a:lnTo>
                  <a:cubicBezTo>
                    <a:pt x="38610" y="74"/>
                    <a:pt x="38537" y="1"/>
                    <a:pt x="38446" y="1"/>
                  </a:cubicBezTo>
                  <a:close/>
                </a:path>
              </a:pathLst>
            </a:custGeom>
            <a:solidFill>
              <a:srgbClr val="647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9"/>
            <p:cNvSpPr/>
            <p:nvPr/>
          </p:nvSpPr>
          <p:spPr>
            <a:xfrm flipH="1">
              <a:off x="3493455" y="2935743"/>
              <a:ext cx="134106" cy="336447"/>
            </a:xfrm>
            <a:custGeom>
              <a:avLst/>
              <a:gdLst/>
              <a:ahLst/>
              <a:cxnLst/>
              <a:rect l="l" t="t" r="r" b="b"/>
              <a:pathLst>
                <a:path w="5898" h="14797" extrusionOk="0">
                  <a:moveTo>
                    <a:pt x="28" y="0"/>
                  </a:moveTo>
                  <a:cubicBezTo>
                    <a:pt x="14" y="0"/>
                    <a:pt x="1" y="13"/>
                    <a:pt x="1" y="28"/>
                  </a:cubicBezTo>
                  <a:lnTo>
                    <a:pt x="1" y="14769"/>
                  </a:lnTo>
                  <a:cubicBezTo>
                    <a:pt x="1" y="14784"/>
                    <a:pt x="14" y="14797"/>
                    <a:pt x="28" y="14797"/>
                  </a:cubicBezTo>
                  <a:lnTo>
                    <a:pt x="5869" y="14797"/>
                  </a:lnTo>
                  <a:cubicBezTo>
                    <a:pt x="5884" y="14797"/>
                    <a:pt x="5897" y="14784"/>
                    <a:pt x="5897" y="14769"/>
                  </a:cubicBezTo>
                  <a:lnTo>
                    <a:pt x="5897" y="28"/>
                  </a:lnTo>
                  <a:cubicBezTo>
                    <a:pt x="5897" y="13"/>
                    <a:pt x="5884" y="0"/>
                    <a:pt x="5869"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9"/>
            <p:cNvSpPr/>
            <p:nvPr/>
          </p:nvSpPr>
          <p:spPr>
            <a:xfrm flipH="1">
              <a:off x="4225466" y="2518487"/>
              <a:ext cx="199772" cy="68372"/>
            </a:xfrm>
            <a:custGeom>
              <a:avLst/>
              <a:gdLst/>
              <a:ahLst/>
              <a:cxnLst/>
              <a:rect l="l" t="t" r="r" b="b"/>
              <a:pathLst>
                <a:path w="8786" h="3007" extrusionOk="0">
                  <a:moveTo>
                    <a:pt x="14" y="1"/>
                  </a:moveTo>
                  <a:cubicBezTo>
                    <a:pt x="7" y="1"/>
                    <a:pt x="1" y="7"/>
                    <a:pt x="1" y="15"/>
                  </a:cubicBezTo>
                  <a:lnTo>
                    <a:pt x="1" y="2993"/>
                  </a:lnTo>
                  <a:cubicBezTo>
                    <a:pt x="1" y="3001"/>
                    <a:pt x="7" y="3006"/>
                    <a:pt x="14" y="3006"/>
                  </a:cubicBezTo>
                  <a:lnTo>
                    <a:pt x="8772" y="3006"/>
                  </a:lnTo>
                  <a:cubicBezTo>
                    <a:pt x="8780" y="3006"/>
                    <a:pt x="8785" y="3001"/>
                    <a:pt x="8785" y="2993"/>
                  </a:cubicBezTo>
                  <a:lnTo>
                    <a:pt x="8785" y="15"/>
                  </a:lnTo>
                  <a:cubicBezTo>
                    <a:pt x="8785" y="7"/>
                    <a:pt x="8780" y="1"/>
                    <a:pt x="8772" y="1"/>
                  </a:cubicBez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p:nvPr/>
          </p:nvSpPr>
          <p:spPr>
            <a:xfrm flipH="1">
              <a:off x="4275420" y="2538201"/>
              <a:ext cx="149817" cy="28945"/>
            </a:xfrm>
            <a:custGeom>
              <a:avLst/>
              <a:gdLst/>
              <a:ahLst/>
              <a:cxnLst/>
              <a:rect l="l" t="t" r="r" b="b"/>
              <a:pathLst>
                <a:path w="6589" h="1273" extrusionOk="0">
                  <a:moveTo>
                    <a:pt x="7" y="0"/>
                  </a:moveTo>
                  <a:cubicBezTo>
                    <a:pt x="4" y="0"/>
                    <a:pt x="1" y="3"/>
                    <a:pt x="1" y="7"/>
                  </a:cubicBezTo>
                  <a:lnTo>
                    <a:pt x="1" y="1266"/>
                  </a:lnTo>
                  <a:cubicBezTo>
                    <a:pt x="1" y="1270"/>
                    <a:pt x="4" y="1273"/>
                    <a:pt x="7" y="1273"/>
                  </a:cubicBezTo>
                  <a:lnTo>
                    <a:pt x="6584" y="1273"/>
                  </a:lnTo>
                  <a:cubicBezTo>
                    <a:pt x="6587" y="1273"/>
                    <a:pt x="6589" y="1270"/>
                    <a:pt x="6589" y="1266"/>
                  </a:cubicBezTo>
                  <a:lnTo>
                    <a:pt x="6589" y="7"/>
                  </a:lnTo>
                  <a:cubicBezTo>
                    <a:pt x="6589" y="3"/>
                    <a:pt x="6587" y="0"/>
                    <a:pt x="65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9"/>
            <p:cNvSpPr/>
            <p:nvPr/>
          </p:nvSpPr>
          <p:spPr>
            <a:xfrm flipH="1">
              <a:off x="3699252" y="1804257"/>
              <a:ext cx="410571" cy="91723"/>
            </a:xfrm>
            <a:custGeom>
              <a:avLst/>
              <a:gdLst/>
              <a:ahLst/>
              <a:cxnLst/>
              <a:rect l="l" t="t" r="r" b="b"/>
              <a:pathLst>
                <a:path w="18057" h="4034" extrusionOk="0">
                  <a:moveTo>
                    <a:pt x="0" y="0"/>
                  </a:moveTo>
                  <a:lnTo>
                    <a:pt x="0" y="695"/>
                  </a:lnTo>
                  <a:lnTo>
                    <a:pt x="14193" y="695"/>
                  </a:lnTo>
                  <a:cubicBezTo>
                    <a:pt x="15117" y="695"/>
                    <a:pt x="15957" y="1203"/>
                    <a:pt x="16386" y="2022"/>
                  </a:cubicBezTo>
                  <a:lnTo>
                    <a:pt x="17443" y="4033"/>
                  </a:lnTo>
                  <a:lnTo>
                    <a:pt x="18057" y="3712"/>
                  </a:lnTo>
                  <a:lnTo>
                    <a:pt x="17001" y="1699"/>
                  </a:lnTo>
                  <a:cubicBezTo>
                    <a:pt x="16451" y="651"/>
                    <a:pt x="15376" y="0"/>
                    <a:pt x="14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9"/>
            <p:cNvSpPr/>
            <p:nvPr/>
          </p:nvSpPr>
          <p:spPr>
            <a:xfrm flipH="1">
              <a:off x="3610053" y="1829564"/>
              <a:ext cx="150272" cy="167598"/>
            </a:xfrm>
            <a:custGeom>
              <a:avLst/>
              <a:gdLst/>
              <a:ahLst/>
              <a:cxnLst/>
              <a:rect l="l" t="t" r="r" b="b"/>
              <a:pathLst>
                <a:path w="6609" h="7371" extrusionOk="0">
                  <a:moveTo>
                    <a:pt x="3524" y="1"/>
                  </a:moveTo>
                  <a:cubicBezTo>
                    <a:pt x="2907" y="1"/>
                    <a:pt x="2316" y="351"/>
                    <a:pt x="2037" y="946"/>
                  </a:cubicBezTo>
                  <a:lnTo>
                    <a:pt x="385" y="4461"/>
                  </a:lnTo>
                  <a:cubicBezTo>
                    <a:pt x="0" y="5280"/>
                    <a:pt x="351" y="6257"/>
                    <a:pt x="1172" y="6642"/>
                  </a:cubicBezTo>
                  <a:lnTo>
                    <a:pt x="2387" y="7213"/>
                  </a:lnTo>
                  <a:cubicBezTo>
                    <a:pt x="2613" y="7320"/>
                    <a:pt x="2851" y="7370"/>
                    <a:pt x="3086" y="7370"/>
                  </a:cubicBezTo>
                  <a:cubicBezTo>
                    <a:pt x="3702" y="7370"/>
                    <a:pt x="4291" y="7021"/>
                    <a:pt x="4570" y="6427"/>
                  </a:cubicBezTo>
                  <a:lnTo>
                    <a:pt x="6223" y="2907"/>
                  </a:lnTo>
                  <a:cubicBezTo>
                    <a:pt x="6608" y="2088"/>
                    <a:pt x="6256" y="1111"/>
                    <a:pt x="5435" y="726"/>
                  </a:cubicBezTo>
                  <a:lnTo>
                    <a:pt x="4220" y="157"/>
                  </a:lnTo>
                  <a:cubicBezTo>
                    <a:pt x="3994" y="51"/>
                    <a:pt x="3757" y="1"/>
                    <a:pt x="3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p:nvPr/>
          </p:nvSpPr>
          <p:spPr>
            <a:xfrm flipH="1">
              <a:off x="3610280" y="2232541"/>
              <a:ext cx="154501" cy="207934"/>
            </a:xfrm>
            <a:custGeom>
              <a:avLst/>
              <a:gdLst/>
              <a:ahLst/>
              <a:cxnLst/>
              <a:rect l="l" t="t" r="r" b="b"/>
              <a:pathLst>
                <a:path w="6795" h="9145" extrusionOk="0">
                  <a:moveTo>
                    <a:pt x="4913" y="1"/>
                  </a:moveTo>
                  <a:lnTo>
                    <a:pt x="1" y="8509"/>
                  </a:lnTo>
                  <a:lnTo>
                    <a:pt x="671" y="8893"/>
                  </a:lnTo>
                  <a:cubicBezTo>
                    <a:pt x="968" y="9063"/>
                    <a:pt x="1291" y="9144"/>
                    <a:pt x="1611" y="9144"/>
                  </a:cubicBezTo>
                  <a:cubicBezTo>
                    <a:pt x="2264" y="9144"/>
                    <a:pt x="2900" y="8805"/>
                    <a:pt x="3251" y="8198"/>
                  </a:cubicBezTo>
                  <a:lnTo>
                    <a:pt x="6272" y="2964"/>
                  </a:lnTo>
                  <a:cubicBezTo>
                    <a:pt x="6794" y="2061"/>
                    <a:pt x="6484" y="908"/>
                    <a:pt x="5582" y="386"/>
                  </a:cubicBezTo>
                  <a:lnTo>
                    <a:pt x="49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9"/>
            <p:cNvSpPr/>
            <p:nvPr/>
          </p:nvSpPr>
          <p:spPr>
            <a:xfrm flipH="1">
              <a:off x="4832580" y="1344323"/>
              <a:ext cx="2872769" cy="2039576"/>
            </a:xfrm>
            <a:custGeom>
              <a:avLst/>
              <a:gdLst/>
              <a:ahLst/>
              <a:cxnLst/>
              <a:rect l="l" t="t" r="r" b="b"/>
              <a:pathLst>
                <a:path w="126345" h="89701" extrusionOk="0">
                  <a:moveTo>
                    <a:pt x="0" y="0"/>
                  </a:moveTo>
                  <a:lnTo>
                    <a:pt x="0" y="89700"/>
                  </a:lnTo>
                  <a:lnTo>
                    <a:pt x="126344" y="89700"/>
                  </a:lnTo>
                  <a:lnTo>
                    <a:pt x="126344"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9"/>
            <p:cNvSpPr/>
            <p:nvPr/>
          </p:nvSpPr>
          <p:spPr>
            <a:xfrm flipH="1">
              <a:off x="7276930" y="1323291"/>
              <a:ext cx="44725" cy="2010677"/>
            </a:xfrm>
            <a:custGeom>
              <a:avLst/>
              <a:gdLst/>
              <a:ahLst/>
              <a:cxnLst/>
              <a:rect l="l" t="t" r="r" b="b"/>
              <a:pathLst>
                <a:path w="1967" h="88430" extrusionOk="0">
                  <a:moveTo>
                    <a:pt x="1" y="0"/>
                  </a:moveTo>
                  <a:lnTo>
                    <a:pt x="1" y="88429"/>
                  </a:lnTo>
                  <a:lnTo>
                    <a:pt x="1967" y="88429"/>
                  </a:lnTo>
                  <a:lnTo>
                    <a:pt x="1967"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flipH="1">
              <a:off x="6811720"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flipH="1">
              <a:off x="6346511"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flipH="1">
              <a:off x="5881302" y="1323291"/>
              <a:ext cx="44679" cy="2010677"/>
            </a:xfrm>
            <a:custGeom>
              <a:avLst/>
              <a:gdLst/>
              <a:ahLst/>
              <a:cxnLst/>
              <a:rect l="l" t="t" r="r" b="b"/>
              <a:pathLst>
                <a:path w="1965" h="88430" extrusionOk="0">
                  <a:moveTo>
                    <a:pt x="0" y="0"/>
                  </a:moveTo>
                  <a:lnTo>
                    <a:pt x="0"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flipH="1">
              <a:off x="5416093" y="1323291"/>
              <a:ext cx="44679" cy="2010677"/>
            </a:xfrm>
            <a:custGeom>
              <a:avLst/>
              <a:gdLst/>
              <a:ahLst/>
              <a:cxnLst/>
              <a:rect l="l" t="t" r="r" b="b"/>
              <a:pathLst>
                <a:path w="1965" h="88430" extrusionOk="0">
                  <a:moveTo>
                    <a:pt x="0" y="0"/>
                  </a:moveTo>
                  <a:lnTo>
                    <a:pt x="0" y="88429"/>
                  </a:lnTo>
                  <a:lnTo>
                    <a:pt x="1964" y="88429"/>
                  </a:lnTo>
                  <a:lnTo>
                    <a:pt x="1964"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p:nvPr/>
          </p:nvSpPr>
          <p:spPr>
            <a:xfrm flipH="1">
              <a:off x="4950883" y="1323291"/>
              <a:ext cx="44702" cy="2010677"/>
            </a:xfrm>
            <a:custGeom>
              <a:avLst/>
              <a:gdLst/>
              <a:ahLst/>
              <a:cxnLst/>
              <a:rect l="l" t="t" r="r" b="b"/>
              <a:pathLst>
                <a:path w="1966" h="88430" extrusionOk="0">
                  <a:moveTo>
                    <a:pt x="1" y="0"/>
                  </a:moveTo>
                  <a:lnTo>
                    <a:pt x="1" y="88429"/>
                  </a:lnTo>
                  <a:lnTo>
                    <a:pt x="1965" y="88429"/>
                  </a:lnTo>
                  <a:lnTo>
                    <a:pt x="1965"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flipH="1">
              <a:off x="5886577" y="2973874"/>
              <a:ext cx="1934438" cy="436333"/>
            </a:xfrm>
            <a:custGeom>
              <a:avLst/>
              <a:gdLst/>
              <a:ahLst/>
              <a:cxnLst/>
              <a:rect l="l" t="t" r="r" b="b"/>
              <a:pathLst>
                <a:path w="85077" h="19190" extrusionOk="0">
                  <a:moveTo>
                    <a:pt x="0" y="0"/>
                  </a:moveTo>
                  <a:lnTo>
                    <a:pt x="0" y="19189"/>
                  </a:lnTo>
                  <a:lnTo>
                    <a:pt x="85077" y="19189"/>
                  </a:lnTo>
                  <a:lnTo>
                    <a:pt x="85077" y="176"/>
                  </a:lnTo>
                  <a:cubicBezTo>
                    <a:pt x="85077" y="79"/>
                    <a:pt x="84999" y="0"/>
                    <a:pt x="84901" y="0"/>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flipH="1">
              <a:off x="3494797" y="3297133"/>
              <a:ext cx="4326219" cy="262868"/>
            </a:xfrm>
            <a:custGeom>
              <a:avLst/>
              <a:gdLst/>
              <a:ahLst/>
              <a:cxnLst/>
              <a:rect l="l" t="t" r="r" b="b"/>
              <a:pathLst>
                <a:path w="190268" h="11561" extrusionOk="0">
                  <a:moveTo>
                    <a:pt x="0" y="1"/>
                  </a:moveTo>
                  <a:lnTo>
                    <a:pt x="0" y="11560"/>
                  </a:lnTo>
                  <a:lnTo>
                    <a:pt x="190215" y="11560"/>
                  </a:lnTo>
                  <a:cubicBezTo>
                    <a:pt x="190245" y="11560"/>
                    <a:pt x="190267" y="11536"/>
                    <a:pt x="190267" y="11507"/>
                  </a:cubicBezTo>
                  <a:lnTo>
                    <a:pt x="190267" y="55"/>
                  </a:lnTo>
                  <a:cubicBezTo>
                    <a:pt x="190267" y="25"/>
                    <a:pt x="190245" y="1"/>
                    <a:pt x="190215"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flipH="1">
              <a:off x="7334751" y="1344323"/>
              <a:ext cx="1096016" cy="2218271"/>
            </a:xfrm>
            <a:custGeom>
              <a:avLst/>
              <a:gdLst/>
              <a:ahLst/>
              <a:cxnLst/>
              <a:rect l="l" t="t" r="r" b="b"/>
              <a:pathLst>
                <a:path w="48203" h="97560" extrusionOk="0">
                  <a:moveTo>
                    <a:pt x="24159" y="0"/>
                  </a:moveTo>
                  <a:lnTo>
                    <a:pt x="14946" y="16857"/>
                  </a:lnTo>
                  <a:lnTo>
                    <a:pt x="13778" y="18992"/>
                  </a:lnTo>
                  <a:lnTo>
                    <a:pt x="1" y="44198"/>
                  </a:lnTo>
                  <a:lnTo>
                    <a:pt x="1" y="97560"/>
                  </a:lnTo>
                  <a:lnTo>
                    <a:pt x="29015" y="97560"/>
                  </a:lnTo>
                  <a:lnTo>
                    <a:pt x="48202" y="0"/>
                  </a:lnTo>
                  <a:close/>
                </a:path>
              </a:pathLst>
            </a:custGeom>
            <a:solidFill>
              <a:srgbClr val="CAC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9"/>
            <p:cNvSpPr/>
            <p:nvPr/>
          </p:nvSpPr>
          <p:spPr>
            <a:xfrm flipH="1">
              <a:off x="6007950" y="3053182"/>
              <a:ext cx="750747" cy="750770"/>
            </a:xfrm>
            <a:custGeom>
              <a:avLst/>
              <a:gdLst/>
              <a:ahLst/>
              <a:cxnLst/>
              <a:rect l="l" t="t" r="r" b="b"/>
              <a:pathLst>
                <a:path w="33018" h="33019" extrusionOk="0">
                  <a:moveTo>
                    <a:pt x="16509" y="1"/>
                  </a:moveTo>
                  <a:cubicBezTo>
                    <a:pt x="12132" y="1"/>
                    <a:pt x="7932" y="1740"/>
                    <a:pt x="4837" y="4837"/>
                  </a:cubicBezTo>
                  <a:cubicBezTo>
                    <a:pt x="1740" y="7932"/>
                    <a:pt x="1" y="12131"/>
                    <a:pt x="1" y="16509"/>
                  </a:cubicBezTo>
                  <a:cubicBezTo>
                    <a:pt x="1" y="20888"/>
                    <a:pt x="1740" y="25086"/>
                    <a:pt x="4837" y="28183"/>
                  </a:cubicBezTo>
                  <a:cubicBezTo>
                    <a:pt x="7932" y="31278"/>
                    <a:pt x="12132"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9"/>
            <p:cNvSpPr/>
            <p:nvPr/>
          </p:nvSpPr>
          <p:spPr>
            <a:xfrm flipH="1">
              <a:off x="6137985" y="3183241"/>
              <a:ext cx="490630" cy="490653"/>
            </a:xfrm>
            <a:custGeom>
              <a:avLst/>
              <a:gdLst/>
              <a:ahLst/>
              <a:cxnLst/>
              <a:rect l="l" t="t" r="r" b="b"/>
              <a:pathLst>
                <a:path w="21578" h="21579" extrusionOk="0">
                  <a:moveTo>
                    <a:pt x="10788" y="1"/>
                  </a:moveTo>
                  <a:cubicBezTo>
                    <a:pt x="4830" y="1"/>
                    <a:pt x="0" y="4830"/>
                    <a:pt x="0" y="10789"/>
                  </a:cubicBezTo>
                  <a:cubicBezTo>
                    <a:pt x="0" y="16749"/>
                    <a:pt x="4830" y="21578"/>
                    <a:pt x="10788" y="21578"/>
                  </a:cubicBezTo>
                  <a:cubicBezTo>
                    <a:pt x="16747" y="21578"/>
                    <a:pt x="21578" y="16749"/>
                    <a:pt x="21578" y="10789"/>
                  </a:cubicBezTo>
                  <a:cubicBezTo>
                    <a:pt x="21578" y="4830"/>
                    <a:pt x="16747"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9"/>
            <p:cNvSpPr/>
            <p:nvPr/>
          </p:nvSpPr>
          <p:spPr>
            <a:xfrm flipH="1">
              <a:off x="6338985"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9"/>
            <p:cNvSpPr/>
            <p:nvPr/>
          </p:nvSpPr>
          <p:spPr>
            <a:xfrm flipH="1">
              <a:off x="6365588"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9"/>
            <p:cNvSpPr/>
            <p:nvPr/>
          </p:nvSpPr>
          <p:spPr>
            <a:xfrm flipH="1">
              <a:off x="6365588"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9"/>
            <p:cNvSpPr/>
            <p:nvPr/>
          </p:nvSpPr>
          <p:spPr>
            <a:xfrm flipH="1">
              <a:off x="6502809"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9"/>
            <p:cNvSpPr/>
            <p:nvPr/>
          </p:nvSpPr>
          <p:spPr>
            <a:xfrm flipH="1">
              <a:off x="6224865"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6" y="1560"/>
                    <a:pt x="1256" y="1484"/>
                    <a:pt x="1408" y="1331"/>
                  </a:cubicBezTo>
                  <a:cubicBezTo>
                    <a:pt x="1712" y="1028"/>
                    <a:pt x="1712" y="533"/>
                    <a:pt x="1408" y="230"/>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9"/>
            <p:cNvSpPr/>
            <p:nvPr/>
          </p:nvSpPr>
          <p:spPr>
            <a:xfrm flipH="1">
              <a:off x="6562131"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9"/>
            <p:cNvSpPr/>
            <p:nvPr/>
          </p:nvSpPr>
          <p:spPr>
            <a:xfrm flipH="1">
              <a:off x="6169022" y="3410798"/>
              <a:ext cx="35493" cy="35493"/>
            </a:xfrm>
            <a:custGeom>
              <a:avLst/>
              <a:gdLst/>
              <a:ahLst/>
              <a:cxnLst/>
              <a:rect l="l" t="t" r="r" b="b"/>
              <a:pathLst>
                <a:path w="1561"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9"/>
            <p:cNvSpPr/>
            <p:nvPr/>
          </p:nvSpPr>
          <p:spPr>
            <a:xfrm flipH="1">
              <a:off x="6502809"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9"/>
            <p:cNvSpPr/>
            <p:nvPr/>
          </p:nvSpPr>
          <p:spPr>
            <a:xfrm flipH="1">
              <a:off x="6224865" y="3271826"/>
              <a:ext cx="38927" cy="35516"/>
            </a:xfrm>
            <a:custGeom>
              <a:avLst/>
              <a:gdLst/>
              <a:ahLst/>
              <a:cxnLst/>
              <a:rect l="l" t="t" r="r" b="b"/>
              <a:pathLst>
                <a:path w="1712" h="1562" extrusionOk="0">
                  <a:moveTo>
                    <a:pt x="856" y="1"/>
                  </a:moveTo>
                  <a:cubicBezTo>
                    <a:pt x="656" y="1"/>
                    <a:pt x="457" y="77"/>
                    <a:pt x="305" y="229"/>
                  </a:cubicBezTo>
                  <a:cubicBezTo>
                    <a:pt x="0" y="535"/>
                    <a:pt x="0" y="1027"/>
                    <a:pt x="305" y="1332"/>
                  </a:cubicBezTo>
                  <a:cubicBezTo>
                    <a:pt x="457" y="1485"/>
                    <a:pt x="656" y="1561"/>
                    <a:pt x="856" y="1561"/>
                  </a:cubicBezTo>
                  <a:cubicBezTo>
                    <a:pt x="1056" y="1561"/>
                    <a:pt x="1256" y="1485"/>
                    <a:pt x="1408" y="1332"/>
                  </a:cubicBezTo>
                  <a:cubicBezTo>
                    <a:pt x="1712" y="1027"/>
                    <a:pt x="1712" y="535"/>
                    <a:pt x="1408" y="229"/>
                  </a:cubicBezTo>
                  <a:cubicBezTo>
                    <a:pt x="1256" y="77"/>
                    <a:pt x="1056"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9"/>
            <p:cNvSpPr/>
            <p:nvPr/>
          </p:nvSpPr>
          <p:spPr>
            <a:xfrm flipH="1">
              <a:off x="634339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9"/>
            <p:cNvSpPr/>
            <p:nvPr/>
          </p:nvSpPr>
          <p:spPr>
            <a:xfrm flipH="1">
              <a:off x="6343396"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2"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9"/>
            <p:cNvSpPr/>
            <p:nvPr/>
          </p:nvSpPr>
          <p:spPr>
            <a:xfrm flipH="1">
              <a:off x="5991670" y="3388652"/>
              <a:ext cx="62096" cy="79831"/>
            </a:xfrm>
            <a:custGeom>
              <a:avLst/>
              <a:gdLst/>
              <a:ahLst/>
              <a:cxnLst/>
              <a:rect l="l" t="t" r="r" b="b"/>
              <a:pathLst>
                <a:path w="2731" h="3511" extrusionOk="0">
                  <a:moveTo>
                    <a:pt x="1" y="1"/>
                  </a:moveTo>
                  <a:lnTo>
                    <a:pt x="1" y="3510"/>
                  </a:lnTo>
                  <a:lnTo>
                    <a:pt x="2714" y="3510"/>
                  </a:lnTo>
                  <a:cubicBezTo>
                    <a:pt x="2722" y="3510"/>
                    <a:pt x="2731" y="3502"/>
                    <a:pt x="2731" y="3494"/>
                  </a:cubicBezTo>
                  <a:lnTo>
                    <a:pt x="2731" y="17"/>
                  </a:lnTo>
                  <a:cubicBezTo>
                    <a:pt x="2731"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9"/>
            <p:cNvSpPr/>
            <p:nvPr/>
          </p:nvSpPr>
          <p:spPr>
            <a:xfrm flipH="1">
              <a:off x="6712858" y="3388652"/>
              <a:ext cx="62073" cy="79831"/>
            </a:xfrm>
            <a:custGeom>
              <a:avLst/>
              <a:gdLst/>
              <a:ahLst/>
              <a:cxnLst/>
              <a:rect l="l" t="t" r="r" b="b"/>
              <a:pathLst>
                <a:path w="2730"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9"/>
            <p:cNvSpPr/>
            <p:nvPr/>
          </p:nvSpPr>
          <p:spPr>
            <a:xfrm flipH="1">
              <a:off x="6087122" y="3633353"/>
              <a:ext cx="91382" cy="88631"/>
            </a:xfrm>
            <a:custGeom>
              <a:avLst/>
              <a:gdLst/>
              <a:ahLst/>
              <a:cxnLst/>
              <a:rect l="l" t="t" r="r" b="b"/>
              <a:pathLst>
                <a:path w="4019" h="3898" extrusionOk="0">
                  <a:moveTo>
                    <a:pt x="2482" y="1"/>
                  </a:moveTo>
                  <a:lnTo>
                    <a:pt x="0" y="2482"/>
                  </a:lnTo>
                  <a:lnTo>
                    <a:pt x="0" y="2484"/>
                  </a:lnTo>
                  <a:lnTo>
                    <a:pt x="1049" y="3533"/>
                  </a:lnTo>
                  <a:cubicBezTo>
                    <a:pt x="1292" y="3776"/>
                    <a:pt x="1611" y="3898"/>
                    <a:pt x="1930" y="3898"/>
                  </a:cubicBezTo>
                  <a:cubicBezTo>
                    <a:pt x="2249" y="3898"/>
                    <a:pt x="2568" y="3776"/>
                    <a:pt x="2811" y="3533"/>
                  </a:cubicBezTo>
                  <a:lnTo>
                    <a:pt x="3532" y="2812"/>
                  </a:lnTo>
                  <a:cubicBezTo>
                    <a:pt x="4019" y="2326"/>
                    <a:pt x="4017" y="1536"/>
                    <a:pt x="3531"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p:nvPr/>
          </p:nvSpPr>
          <p:spPr>
            <a:xfrm flipH="1">
              <a:off x="6588097" y="3135151"/>
              <a:ext cx="91382" cy="88585"/>
            </a:xfrm>
            <a:custGeom>
              <a:avLst/>
              <a:gdLst/>
              <a:ahLst/>
              <a:cxnLst/>
              <a:rect l="l" t="t" r="r" b="b"/>
              <a:pathLst>
                <a:path w="4019" h="3896" extrusionOk="0">
                  <a:moveTo>
                    <a:pt x="2087" y="1"/>
                  </a:moveTo>
                  <a:cubicBezTo>
                    <a:pt x="1768" y="1"/>
                    <a:pt x="1449" y="123"/>
                    <a:pt x="1206" y="367"/>
                  </a:cubicBezTo>
                  <a:lnTo>
                    <a:pt x="486" y="1086"/>
                  </a:lnTo>
                  <a:cubicBezTo>
                    <a:pt x="0" y="1573"/>
                    <a:pt x="0" y="2361"/>
                    <a:pt x="486" y="2847"/>
                  </a:cubicBezTo>
                  <a:lnTo>
                    <a:pt x="1536" y="3896"/>
                  </a:lnTo>
                  <a:lnTo>
                    <a:pt x="4017" y="1414"/>
                  </a:lnTo>
                  <a:lnTo>
                    <a:pt x="4019" y="1414"/>
                  </a:lnTo>
                  <a:lnTo>
                    <a:pt x="2968" y="365"/>
                  </a:lnTo>
                  <a:cubicBezTo>
                    <a:pt x="2724"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9"/>
            <p:cNvSpPr/>
            <p:nvPr/>
          </p:nvSpPr>
          <p:spPr>
            <a:xfrm flipH="1">
              <a:off x="6588120" y="3633353"/>
              <a:ext cx="91359" cy="88654"/>
            </a:xfrm>
            <a:custGeom>
              <a:avLst/>
              <a:gdLst/>
              <a:ahLst/>
              <a:cxnLst/>
              <a:rect l="l" t="t" r="r" b="b"/>
              <a:pathLst>
                <a:path w="4018" h="3899" extrusionOk="0">
                  <a:moveTo>
                    <a:pt x="1536" y="1"/>
                  </a:moveTo>
                  <a:lnTo>
                    <a:pt x="486" y="1051"/>
                  </a:lnTo>
                  <a:cubicBezTo>
                    <a:pt x="0" y="1536"/>
                    <a:pt x="0" y="2324"/>
                    <a:pt x="485" y="2810"/>
                  </a:cubicBezTo>
                  <a:lnTo>
                    <a:pt x="1206" y="3533"/>
                  </a:lnTo>
                  <a:cubicBezTo>
                    <a:pt x="1450" y="3776"/>
                    <a:pt x="1769" y="3898"/>
                    <a:pt x="2088" y="3898"/>
                  </a:cubicBezTo>
                  <a:cubicBezTo>
                    <a:pt x="2406" y="3898"/>
                    <a:pt x="2724" y="3777"/>
                    <a:pt x="2966"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p:nvPr/>
          </p:nvSpPr>
          <p:spPr>
            <a:xfrm flipH="1">
              <a:off x="6087076" y="3135174"/>
              <a:ext cx="91427" cy="88608"/>
            </a:xfrm>
            <a:custGeom>
              <a:avLst/>
              <a:gdLst/>
              <a:ahLst/>
              <a:cxnLst/>
              <a:rect l="l" t="t" r="r" b="b"/>
              <a:pathLst>
                <a:path w="4021" h="3897" extrusionOk="0">
                  <a:moveTo>
                    <a:pt x="1929" y="1"/>
                  </a:moveTo>
                  <a:cubicBezTo>
                    <a:pt x="1610" y="1"/>
                    <a:pt x="1291" y="123"/>
                    <a:pt x="1047" y="366"/>
                  </a:cubicBezTo>
                  <a:lnTo>
                    <a:pt x="0" y="1415"/>
                  </a:lnTo>
                  <a:lnTo>
                    <a:pt x="2482" y="3897"/>
                  </a:lnTo>
                  <a:lnTo>
                    <a:pt x="3534" y="2844"/>
                  </a:lnTo>
                  <a:cubicBezTo>
                    <a:pt x="4020" y="2358"/>
                    <a:pt x="4019" y="1570"/>
                    <a:pt x="3532" y="1085"/>
                  </a:cubicBezTo>
                  <a:lnTo>
                    <a:pt x="2810" y="364"/>
                  </a:lnTo>
                  <a:cubicBezTo>
                    <a:pt x="2567" y="122"/>
                    <a:pt x="2248" y="1"/>
                    <a:pt x="1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9"/>
            <p:cNvSpPr/>
            <p:nvPr/>
          </p:nvSpPr>
          <p:spPr>
            <a:xfrm flipH="1">
              <a:off x="6213542" y="3055752"/>
              <a:ext cx="92041" cy="77967"/>
            </a:xfrm>
            <a:custGeom>
              <a:avLst/>
              <a:gdLst/>
              <a:ahLst/>
              <a:cxnLst/>
              <a:rect l="l" t="t" r="r" b="b"/>
              <a:pathLst>
                <a:path w="4048" h="3429" extrusionOk="0">
                  <a:moveTo>
                    <a:pt x="1684" y="1"/>
                  </a:moveTo>
                  <a:cubicBezTo>
                    <a:pt x="1180" y="1"/>
                    <a:pt x="706" y="310"/>
                    <a:pt x="520" y="811"/>
                  </a:cubicBezTo>
                  <a:lnTo>
                    <a:pt x="1" y="2203"/>
                  </a:lnTo>
                  <a:lnTo>
                    <a:pt x="3288" y="3428"/>
                  </a:lnTo>
                  <a:lnTo>
                    <a:pt x="3807" y="2038"/>
                  </a:lnTo>
                  <a:cubicBezTo>
                    <a:pt x="4047" y="1394"/>
                    <a:pt x="3719" y="677"/>
                    <a:pt x="3075" y="436"/>
                  </a:cubicBezTo>
                  <a:lnTo>
                    <a:pt x="2120" y="80"/>
                  </a:lnTo>
                  <a:cubicBezTo>
                    <a:pt x="1977" y="26"/>
                    <a:pt x="1829" y="1"/>
                    <a:pt x="1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flipH="1">
              <a:off x="6461040" y="3723393"/>
              <a:ext cx="92041" cy="77944"/>
            </a:xfrm>
            <a:custGeom>
              <a:avLst/>
              <a:gdLst/>
              <a:ahLst/>
              <a:cxnLst/>
              <a:rect l="l" t="t" r="r" b="b"/>
              <a:pathLst>
                <a:path w="4048" h="3428" extrusionOk="0">
                  <a:moveTo>
                    <a:pt x="759" y="0"/>
                  </a:moveTo>
                  <a:lnTo>
                    <a:pt x="240" y="1394"/>
                  </a:lnTo>
                  <a:cubicBezTo>
                    <a:pt x="0" y="2038"/>
                    <a:pt x="328" y="2756"/>
                    <a:pt x="972" y="2994"/>
                  </a:cubicBezTo>
                  <a:lnTo>
                    <a:pt x="1929" y="3350"/>
                  </a:lnTo>
                  <a:cubicBezTo>
                    <a:pt x="2071" y="3403"/>
                    <a:pt x="2217" y="3428"/>
                    <a:pt x="2361" y="3428"/>
                  </a:cubicBezTo>
                  <a:cubicBezTo>
                    <a:pt x="2867" y="3428"/>
                    <a:pt x="3343" y="3118"/>
                    <a:pt x="3531" y="2616"/>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flipH="1">
              <a:off x="6006836" y="3506295"/>
              <a:ext cx="81650" cy="88358"/>
            </a:xfrm>
            <a:custGeom>
              <a:avLst/>
              <a:gdLst/>
              <a:ahLst/>
              <a:cxnLst/>
              <a:rect l="l" t="t" r="r" b="b"/>
              <a:pathLst>
                <a:path w="3591" h="3886" extrusionOk="0">
                  <a:moveTo>
                    <a:pt x="1228" y="1"/>
                  </a:moveTo>
                  <a:lnTo>
                    <a:pt x="1" y="3288"/>
                  </a:lnTo>
                  <a:lnTo>
                    <a:pt x="2" y="3288"/>
                  </a:lnTo>
                  <a:lnTo>
                    <a:pt x="1393" y="3807"/>
                  </a:lnTo>
                  <a:cubicBezTo>
                    <a:pt x="1536" y="3860"/>
                    <a:pt x="1682" y="3886"/>
                    <a:pt x="1827" y="3886"/>
                  </a:cubicBezTo>
                  <a:cubicBezTo>
                    <a:pt x="2332" y="3886"/>
                    <a:pt x="2807" y="3576"/>
                    <a:pt x="2995" y="3074"/>
                  </a:cubicBezTo>
                  <a:lnTo>
                    <a:pt x="3350" y="2120"/>
                  </a:lnTo>
                  <a:cubicBezTo>
                    <a:pt x="3590" y="1475"/>
                    <a:pt x="3264" y="759"/>
                    <a:pt x="2620"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flipH="1">
              <a:off x="6678160" y="3262481"/>
              <a:ext cx="81650" cy="88358"/>
            </a:xfrm>
            <a:custGeom>
              <a:avLst/>
              <a:gdLst/>
              <a:ahLst/>
              <a:cxnLst/>
              <a:rect l="l" t="t" r="r" b="b"/>
              <a:pathLst>
                <a:path w="3591" h="3886" extrusionOk="0">
                  <a:moveTo>
                    <a:pt x="1765" y="0"/>
                  </a:moveTo>
                  <a:cubicBezTo>
                    <a:pt x="1260" y="0"/>
                    <a:pt x="786" y="309"/>
                    <a:pt x="600" y="808"/>
                  </a:cubicBezTo>
                  <a:lnTo>
                    <a:pt x="241" y="1765"/>
                  </a:lnTo>
                  <a:cubicBezTo>
                    <a:pt x="1" y="2409"/>
                    <a:pt x="327" y="3127"/>
                    <a:pt x="972" y="3367"/>
                  </a:cubicBezTo>
                  <a:lnTo>
                    <a:pt x="2365" y="3886"/>
                  </a:lnTo>
                  <a:lnTo>
                    <a:pt x="3590" y="596"/>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9"/>
            <p:cNvSpPr/>
            <p:nvPr/>
          </p:nvSpPr>
          <p:spPr>
            <a:xfrm flipH="1">
              <a:off x="6189554" y="3711706"/>
              <a:ext cx="93133" cy="80445"/>
            </a:xfrm>
            <a:custGeom>
              <a:avLst/>
              <a:gdLst/>
              <a:ahLst/>
              <a:cxnLst/>
              <a:rect l="l" t="t" r="r" b="b"/>
              <a:pathLst>
                <a:path w="4096" h="3538" extrusionOk="0">
                  <a:moveTo>
                    <a:pt x="3194" y="1"/>
                  </a:moveTo>
                  <a:lnTo>
                    <a:pt x="1" y="1459"/>
                  </a:lnTo>
                  <a:lnTo>
                    <a:pt x="617" y="2810"/>
                  </a:lnTo>
                  <a:cubicBezTo>
                    <a:pt x="828" y="3268"/>
                    <a:pt x="1279" y="3538"/>
                    <a:pt x="1752" y="3538"/>
                  </a:cubicBezTo>
                  <a:cubicBezTo>
                    <a:pt x="1925" y="3538"/>
                    <a:pt x="2101" y="3502"/>
                    <a:pt x="2268" y="3425"/>
                  </a:cubicBezTo>
                  <a:lnTo>
                    <a:pt x="3195" y="3001"/>
                  </a:lnTo>
                  <a:cubicBezTo>
                    <a:pt x="3822" y="2715"/>
                    <a:pt x="4096" y="1976"/>
                    <a:pt x="3810"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9"/>
            <p:cNvSpPr/>
            <p:nvPr/>
          </p:nvSpPr>
          <p:spPr>
            <a:xfrm flipH="1">
              <a:off x="6483959" y="3064960"/>
              <a:ext cx="93087" cy="80468"/>
            </a:xfrm>
            <a:custGeom>
              <a:avLst/>
              <a:gdLst/>
              <a:ahLst/>
              <a:cxnLst/>
              <a:rect l="l" t="t" r="r" b="b"/>
              <a:pathLst>
                <a:path w="4094" h="3539" extrusionOk="0">
                  <a:moveTo>
                    <a:pt x="2344" y="1"/>
                  </a:moveTo>
                  <a:cubicBezTo>
                    <a:pt x="2171" y="1"/>
                    <a:pt x="1995" y="37"/>
                    <a:pt x="1827" y="114"/>
                  </a:cubicBezTo>
                  <a:lnTo>
                    <a:pt x="899" y="538"/>
                  </a:lnTo>
                  <a:cubicBezTo>
                    <a:pt x="274" y="824"/>
                    <a:pt x="0" y="1563"/>
                    <a:pt x="286" y="2188"/>
                  </a:cubicBezTo>
                  <a:lnTo>
                    <a:pt x="901" y="3539"/>
                  </a:lnTo>
                  <a:lnTo>
                    <a:pt x="4094" y="2080"/>
                  </a:lnTo>
                  <a:lnTo>
                    <a:pt x="3475" y="727"/>
                  </a:lnTo>
                  <a:cubicBezTo>
                    <a:pt x="3266" y="270"/>
                    <a:pt x="2816" y="1"/>
                    <a:pt x="2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flipH="1">
              <a:off x="6666473" y="3529215"/>
              <a:ext cx="84424" cy="89176"/>
            </a:xfrm>
            <a:custGeom>
              <a:avLst/>
              <a:gdLst/>
              <a:ahLst/>
              <a:cxnLst/>
              <a:rect l="l" t="t" r="r" b="b"/>
              <a:pathLst>
                <a:path w="3713" h="3922" extrusionOk="0">
                  <a:moveTo>
                    <a:pt x="2254" y="1"/>
                  </a:moveTo>
                  <a:lnTo>
                    <a:pt x="901" y="619"/>
                  </a:lnTo>
                  <a:cubicBezTo>
                    <a:pt x="276" y="905"/>
                    <a:pt x="1" y="1644"/>
                    <a:pt x="288" y="2267"/>
                  </a:cubicBezTo>
                  <a:lnTo>
                    <a:pt x="714" y="3195"/>
                  </a:lnTo>
                  <a:cubicBezTo>
                    <a:pt x="924" y="3653"/>
                    <a:pt x="1375" y="3922"/>
                    <a:pt x="1847" y="3922"/>
                  </a:cubicBezTo>
                  <a:cubicBezTo>
                    <a:pt x="2021" y="3922"/>
                    <a:pt x="2197" y="3886"/>
                    <a:pt x="2365" y="3809"/>
                  </a:cubicBezTo>
                  <a:lnTo>
                    <a:pt x="3712" y="3192"/>
                  </a:lnTo>
                  <a:lnTo>
                    <a:pt x="22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flipH="1">
              <a:off x="6015771" y="3238720"/>
              <a:ext cx="84402" cy="89199"/>
            </a:xfrm>
            <a:custGeom>
              <a:avLst/>
              <a:gdLst/>
              <a:ahLst/>
              <a:cxnLst/>
              <a:rect l="l" t="t" r="r" b="b"/>
              <a:pathLst>
                <a:path w="3712" h="3923" extrusionOk="0">
                  <a:moveTo>
                    <a:pt x="1870" y="1"/>
                  </a:moveTo>
                  <a:cubicBezTo>
                    <a:pt x="1696" y="1"/>
                    <a:pt x="1520" y="37"/>
                    <a:pt x="1352" y="114"/>
                  </a:cubicBezTo>
                  <a:lnTo>
                    <a:pt x="1" y="731"/>
                  </a:lnTo>
                  <a:lnTo>
                    <a:pt x="1460" y="3922"/>
                  </a:lnTo>
                  <a:lnTo>
                    <a:pt x="2810" y="3306"/>
                  </a:lnTo>
                  <a:cubicBezTo>
                    <a:pt x="3435" y="3020"/>
                    <a:pt x="3711" y="2281"/>
                    <a:pt x="3426" y="1656"/>
                  </a:cubicBezTo>
                  <a:lnTo>
                    <a:pt x="3003" y="729"/>
                  </a:lnTo>
                  <a:cubicBezTo>
                    <a:pt x="2794"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flipH="1">
              <a:off x="6875294" y="3053182"/>
              <a:ext cx="750747" cy="750770"/>
            </a:xfrm>
            <a:custGeom>
              <a:avLst/>
              <a:gdLst/>
              <a:ahLst/>
              <a:cxnLst/>
              <a:rect l="l" t="t" r="r" b="b"/>
              <a:pathLst>
                <a:path w="33018" h="33019" extrusionOk="0">
                  <a:moveTo>
                    <a:pt x="16509" y="1"/>
                  </a:moveTo>
                  <a:cubicBezTo>
                    <a:pt x="12131" y="1"/>
                    <a:pt x="7932" y="1740"/>
                    <a:pt x="4837" y="4837"/>
                  </a:cubicBezTo>
                  <a:cubicBezTo>
                    <a:pt x="1740" y="7932"/>
                    <a:pt x="1" y="12131"/>
                    <a:pt x="1" y="16509"/>
                  </a:cubicBezTo>
                  <a:cubicBezTo>
                    <a:pt x="1" y="20888"/>
                    <a:pt x="1740" y="25086"/>
                    <a:pt x="4837" y="28183"/>
                  </a:cubicBezTo>
                  <a:cubicBezTo>
                    <a:pt x="7932" y="31278"/>
                    <a:pt x="12131" y="33019"/>
                    <a:pt x="16509" y="33019"/>
                  </a:cubicBezTo>
                  <a:cubicBezTo>
                    <a:pt x="20888" y="33019"/>
                    <a:pt x="25086" y="31278"/>
                    <a:pt x="28183" y="28183"/>
                  </a:cubicBezTo>
                  <a:cubicBezTo>
                    <a:pt x="31278" y="25086"/>
                    <a:pt x="33017" y="20888"/>
                    <a:pt x="33017" y="16509"/>
                  </a:cubicBezTo>
                  <a:cubicBezTo>
                    <a:pt x="33017" y="12131"/>
                    <a:pt x="31278" y="7932"/>
                    <a:pt x="28183" y="4837"/>
                  </a:cubicBezTo>
                  <a:cubicBezTo>
                    <a:pt x="25086" y="1740"/>
                    <a:pt x="20888" y="1"/>
                    <a:pt x="165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flipH="1">
              <a:off x="7005330" y="3183241"/>
              <a:ext cx="490630" cy="490653"/>
            </a:xfrm>
            <a:custGeom>
              <a:avLst/>
              <a:gdLst/>
              <a:ahLst/>
              <a:cxnLst/>
              <a:rect l="l" t="t" r="r" b="b"/>
              <a:pathLst>
                <a:path w="21578" h="21579" extrusionOk="0">
                  <a:moveTo>
                    <a:pt x="10788" y="1"/>
                  </a:moveTo>
                  <a:cubicBezTo>
                    <a:pt x="4829" y="1"/>
                    <a:pt x="0" y="4830"/>
                    <a:pt x="0" y="10789"/>
                  </a:cubicBezTo>
                  <a:cubicBezTo>
                    <a:pt x="0" y="16749"/>
                    <a:pt x="4829" y="21578"/>
                    <a:pt x="10788" y="21578"/>
                  </a:cubicBezTo>
                  <a:cubicBezTo>
                    <a:pt x="16748" y="21578"/>
                    <a:pt x="21578" y="16749"/>
                    <a:pt x="21578" y="10789"/>
                  </a:cubicBezTo>
                  <a:cubicBezTo>
                    <a:pt x="21578" y="4830"/>
                    <a:pt x="16746" y="1"/>
                    <a:pt x="10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9"/>
            <p:cNvSpPr/>
            <p:nvPr/>
          </p:nvSpPr>
          <p:spPr>
            <a:xfrm flipH="1">
              <a:off x="7206330" y="3384218"/>
              <a:ext cx="88676" cy="88676"/>
            </a:xfrm>
            <a:custGeom>
              <a:avLst/>
              <a:gdLst/>
              <a:ahLst/>
              <a:cxnLst/>
              <a:rect l="l" t="t" r="r" b="b"/>
              <a:pathLst>
                <a:path w="3900" h="3900" extrusionOk="0">
                  <a:moveTo>
                    <a:pt x="1950" y="0"/>
                  </a:moveTo>
                  <a:cubicBezTo>
                    <a:pt x="873" y="0"/>
                    <a:pt x="0" y="873"/>
                    <a:pt x="0" y="1950"/>
                  </a:cubicBezTo>
                  <a:cubicBezTo>
                    <a:pt x="0" y="3027"/>
                    <a:pt x="873" y="3899"/>
                    <a:pt x="1950" y="3899"/>
                  </a:cubicBezTo>
                  <a:cubicBezTo>
                    <a:pt x="3027" y="3899"/>
                    <a:pt x="3900" y="3028"/>
                    <a:pt x="3900" y="1950"/>
                  </a:cubicBezTo>
                  <a:cubicBezTo>
                    <a:pt x="3900" y="873"/>
                    <a:pt x="3027"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flipH="1">
              <a:off x="7232932" y="3214255"/>
              <a:ext cx="35471" cy="35493"/>
            </a:xfrm>
            <a:custGeom>
              <a:avLst/>
              <a:gdLst/>
              <a:ahLst/>
              <a:cxnLst/>
              <a:rect l="l" t="t" r="r" b="b"/>
              <a:pathLst>
                <a:path w="1560" h="1561" extrusionOk="0">
                  <a:moveTo>
                    <a:pt x="780" y="1"/>
                  </a:moveTo>
                  <a:cubicBezTo>
                    <a:pt x="349" y="1"/>
                    <a:pt x="0" y="350"/>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flipH="1">
              <a:off x="7232932" y="3607386"/>
              <a:ext cx="35471" cy="35493"/>
            </a:xfrm>
            <a:custGeom>
              <a:avLst/>
              <a:gdLst/>
              <a:ahLst/>
              <a:cxnLst/>
              <a:rect l="l" t="t" r="r" b="b"/>
              <a:pathLst>
                <a:path w="1560" h="1561" extrusionOk="0">
                  <a:moveTo>
                    <a:pt x="780" y="1"/>
                  </a:moveTo>
                  <a:cubicBezTo>
                    <a:pt x="349" y="1"/>
                    <a:pt x="0" y="348"/>
                    <a:pt x="0" y="779"/>
                  </a:cubicBezTo>
                  <a:cubicBezTo>
                    <a:pt x="0" y="1211"/>
                    <a:pt x="349"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flipH="1">
              <a:off x="7370153" y="3271826"/>
              <a:ext cx="38972" cy="35516"/>
            </a:xfrm>
            <a:custGeom>
              <a:avLst/>
              <a:gdLst/>
              <a:ahLst/>
              <a:cxnLst/>
              <a:rect l="l" t="t" r="r" b="b"/>
              <a:pathLst>
                <a:path w="1714" h="1562" extrusionOk="0">
                  <a:moveTo>
                    <a:pt x="857" y="1"/>
                  </a:moveTo>
                  <a:cubicBezTo>
                    <a:pt x="658" y="1"/>
                    <a:pt x="458" y="77"/>
                    <a:pt x="306" y="229"/>
                  </a:cubicBezTo>
                  <a:cubicBezTo>
                    <a:pt x="1" y="535"/>
                    <a:pt x="1" y="1027"/>
                    <a:pt x="306" y="1332"/>
                  </a:cubicBezTo>
                  <a:cubicBezTo>
                    <a:pt x="458" y="1485"/>
                    <a:pt x="658" y="1561"/>
                    <a:pt x="857" y="1561"/>
                  </a:cubicBezTo>
                  <a:cubicBezTo>
                    <a:pt x="1057" y="1561"/>
                    <a:pt x="1256" y="1485"/>
                    <a:pt x="1409" y="1332"/>
                  </a:cubicBezTo>
                  <a:cubicBezTo>
                    <a:pt x="1714" y="1027"/>
                    <a:pt x="1714"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flipH="1">
              <a:off x="7092210" y="3549792"/>
              <a:ext cx="38949" cy="35471"/>
            </a:xfrm>
            <a:custGeom>
              <a:avLst/>
              <a:gdLst/>
              <a:ahLst/>
              <a:cxnLst/>
              <a:rect l="l" t="t" r="r" b="b"/>
              <a:pathLst>
                <a:path w="1713" h="1560" extrusionOk="0">
                  <a:moveTo>
                    <a:pt x="857" y="1"/>
                  </a:moveTo>
                  <a:cubicBezTo>
                    <a:pt x="657" y="1"/>
                    <a:pt x="458" y="77"/>
                    <a:pt x="306" y="230"/>
                  </a:cubicBezTo>
                  <a:cubicBezTo>
                    <a:pt x="1" y="533"/>
                    <a:pt x="1" y="1028"/>
                    <a:pt x="306" y="1331"/>
                  </a:cubicBezTo>
                  <a:cubicBezTo>
                    <a:pt x="458" y="1484"/>
                    <a:pt x="657"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flipH="1">
              <a:off x="7429475" y="3410798"/>
              <a:ext cx="35471" cy="35493"/>
            </a:xfrm>
            <a:custGeom>
              <a:avLst/>
              <a:gdLst/>
              <a:ahLst/>
              <a:cxnLst/>
              <a:rect l="l" t="t" r="r" b="b"/>
              <a:pathLst>
                <a:path w="1560" h="1561" extrusionOk="0">
                  <a:moveTo>
                    <a:pt x="780" y="1"/>
                  </a:moveTo>
                  <a:cubicBezTo>
                    <a:pt x="349" y="1"/>
                    <a:pt x="0" y="352"/>
                    <a:pt x="0" y="781"/>
                  </a:cubicBezTo>
                  <a:cubicBezTo>
                    <a:pt x="0" y="1211"/>
                    <a:pt x="349"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flipH="1">
              <a:off x="7036344" y="3410798"/>
              <a:ext cx="35493" cy="35493"/>
            </a:xfrm>
            <a:custGeom>
              <a:avLst/>
              <a:gdLst/>
              <a:ahLst/>
              <a:cxnLst/>
              <a:rect l="l" t="t" r="r" b="b"/>
              <a:pathLst>
                <a:path w="1561" h="1561" extrusionOk="0">
                  <a:moveTo>
                    <a:pt x="779" y="1"/>
                  </a:moveTo>
                  <a:cubicBezTo>
                    <a:pt x="350" y="1"/>
                    <a:pt x="1" y="352"/>
                    <a:pt x="1" y="781"/>
                  </a:cubicBezTo>
                  <a:cubicBezTo>
                    <a:pt x="1" y="1211"/>
                    <a:pt x="348" y="1561"/>
                    <a:pt x="779" y="1561"/>
                  </a:cubicBezTo>
                  <a:cubicBezTo>
                    <a:pt x="1211" y="1561"/>
                    <a:pt x="1561" y="1211"/>
                    <a:pt x="1561" y="781"/>
                  </a:cubicBezTo>
                  <a:cubicBezTo>
                    <a:pt x="1561" y="350"/>
                    <a:pt x="1210" y="1"/>
                    <a:pt x="7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flipH="1">
              <a:off x="7370153" y="3549792"/>
              <a:ext cx="38972" cy="35471"/>
            </a:xfrm>
            <a:custGeom>
              <a:avLst/>
              <a:gdLst/>
              <a:ahLst/>
              <a:cxnLst/>
              <a:rect l="l" t="t" r="r" b="b"/>
              <a:pathLst>
                <a:path w="1714" h="1560" extrusionOk="0">
                  <a:moveTo>
                    <a:pt x="857" y="1"/>
                  </a:moveTo>
                  <a:cubicBezTo>
                    <a:pt x="658" y="1"/>
                    <a:pt x="458" y="77"/>
                    <a:pt x="306" y="230"/>
                  </a:cubicBezTo>
                  <a:cubicBezTo>
                    <a:pt x="1" y="533"/>
                    <a:pt x="1" y="1028"/>
                    <a:pt x="306" y="1331"/>
                  </a:cubicBezTo>
                  <a:cubicBezTo>
                    <a:pt x="458" y="1484"/>
                    <a:pt x="658" y="1560"/>
                    <a:pt x="857" y="1560"/>
                  </a:cubicBezTo>
                  <a:cubicBezTo>
                    <a:pt x="1057" y="1560"/>
                    <a:pt x="1256" y="1484"/>
                    <a:pt x="1409" y="1331"/>
                  </a:cubicBezTo>
                  <a:cubicBezTo>
                    <a:pt x="1714" y="1028"/>
                    <a:pt x="1714"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flipH="1">
              <a:off x="7092210" y="3271826"/>
              <a:ext cx="38949" cy="35516"/>
            </a:xfrm>
            <a:custGeom>
              <a:avLst/>
              <a:gdLst/>
              <a:ahLst/>
              <a:cxnLst/>
              <a:rect l="l" t="t" r="r" b="b"/>
              <a:pathLst>
                <a:path w="1713" h="1562" extrusionOk="0">
                  <a:moveTo>
                    <a:pt x="857" y="1"/>
                  </a:moveTo>
                  <a:cubicBezTo>
                    <a:pt x="657" y="1"/>
                    <a:pt x="458" y="77"/>
                    <a:pt x="306" y="229"/>
                  </a:cubicBezTo>
                  <a:cubicBezTo>
                    <a:pt x="1" y="535"/>
                    <a:pt x="1" y="1027"/>
                    <a:pt x="306" y="1332"/>
                  </a:cubicBezTo>
                  <a:cubicBezTo>
                    <a:pt x="458" y="1485"/>
                    <a:pt x="657"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flipH="1">
              <a:off x="7210741" y="3036925"/>
              <a:ext cx="79809" cy="62096"/>
            </a:xfrm>
            <a:custGeom>
              <a:avLst/>
              <a:gdLst/>
              <a:ahLst/>
              <a:cxnLst/>
              <a:rect l="l" t="t" r="r" b="b"/>
              <a:pathLst>
                <a:path w="3510" h="2731" extrusionOk="0">
                  <a:moveTo>
                    <a:pt x="16" y="1"/>
                  </a:moveTo>
                  <a:cubicBezTo>
                    <a:pt x="7" y="1"/>
                    <a:pt x="0" y="7"/>
                    <a:pt x="0" y="17"/>
                  </a:cubicBezTo>
                  <a:lnTo>
                    <a:pt x="0" y="2731"/>
                  </a:lnTo>
                  <a:lnTo>
                    <a:pt x="3510" y="2731"/>
                  </a:lnTo>
                  <a:lnTo>
                    <a:pt x="3510" y="17"/>
                  </a:lnTo>
                  <a:cubicBezTo>
                    <a:pt x="3510" y="7"/>
                    <a:pt x="3501" y="1"/>
                    <a:pt x="3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flipH="1">
              <a:off x="7210741" y="3758113"/>
              <a:ext cx="79809" cy="62096"/>
            </a:xfrm>
            <a:custGeom>
              <a:avLst/>
              <a:gdLst/>
              <a:ahLst/>
              <a:cxnLst/>
              <a:rect l="l" t="t" r="r" b="b"/>
              <a:pathLst>
                <a:path w="3510" h="2731" extrusionOk="0">
                  <a:moveTo>
                    <a:pt x="0" y="1"/>
                  </a:moveTo>
                  <a:lnTo>
                    <a:pt x="0" y="2714"/>
                  </a:lnTo>
                  <a:cubicBezTo>
                    <a:pt x="0" y="2722"/>
                    <a:pt x="7" y="2730"/>
                    <a:pt x="15" y="2730"/>
                  </a:cubicBezTo>
                  <a:lnTo>
                    <a:pt x="3493" y="2730"/>
                  </a:lnTo>
                  <a:cubicBezTo>
                    <a:pt x="3501" y="2730"/>
                    <a:pt x="3510" y="2722"/>
                    <a:pt x="3510" y="2714"/>
                  </a:cubicBezTo>
                  <a:lnTo>
                    <a:pt x="351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flipH="1">
              <a:off x="6859014" y="3388652"/>
              <a:ext cx="62096" cy="79831"/>
            </a:xfrm>
            <a:custGeom>
              <a:avLst/>
              <a:gdLst/>
              <a:ahLst/>
              <a:cxnLst/>
              <a:rect l="l" t="t" r="r" b="b"/>
              <a:pathLst>
                <a:path w="2731" h="3511" extrusionOk="0">
                  <a:moveTo>
                    <a:pt x="1" y="1"/>
                  </a:moveTo>
                  <a:lnTo>
                    <a:pt x="1" y="3510"/>
                  </a:lnTo>
                  <a:lnTo>
                    <a:pt x="2714" y="3510"/>
                  </a:lnTo>
                  <a:cubicBezTo>
                    <a:pt x="2722" y="3510"/>
                    <a:pt x="2730" y="3502"/>
                    <a:pt x="2730" y="3494"/>
                  </a:cubicBezTo>
                  <a:lnTo>
                    <a:pt x="2730" y="17"/>
                  </a:lnTo>
                  <a:cubicBezTo>
                    <a:pt x="2730" y="7"/>
                    <a:pt x="2722" y="1"/>
                    <a:pt x="2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flipH="1">
              <a:off x="7580202" y="3388652"/>
              <a:ext cx="62073" cy="79831"/>
            </a:xfrm>
            <a:custGeom>
              <a:avLst/>
              <a:gdLst/>
              <a:ahLst/>
              <a:cxnLst/>
              <a:rect l="l" t="t" r="r" b="b"/>
              <a:pathLst>
                <a:path w="2730" h="3511" extrusionOk="0">
                  <a:moveTo>
                    <a:pt x="16" y="1"/>
                  </a:moveTo>
                  <a:cubicBezTo>
                    <a:pt x="7" y="1"/>
                    <a:pt x="0" y="7"/>
                    <a:pt x="0" y="17"/>
                  </a:cubicBezTo>
                  <a:lnTo>
                    <a:pt x="0" y="3494"/>
                  </a:lnTo>
                  <a:cubicBezTo>
                    <a:pt x="0" y="3502"/>
                    <a:pt x="7" y="3510"/>
                    <a:pt x="16"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flipH="1">
              <a:off x="6954466" y="3633353"/>
              <a:ext cx="91405" cy="88631"/>
            </a:xfrm>
            <a:custGeom>
              <a:avLst/>
              <a:gdLst/>
              <a:ahLst/>
              <a:cxnLst/>
              <a:rect l="l" t="t" r="r" b="b"/>
              <a:pathLst>
                <a:path w="4020" h="3898" extrusionOk="0">
                  <a:moveTo>
                    <a:pt x="2483" y="1"/>
                  </a:moveTo>
                  <a:lnTo>
                    <a:pt x="1" y="2482"/>
                  </a:lnTo>
                  <a:lnTo>
                    <a:pt x="1052" y="3533"/>
                  </a:lnTo>
                  <a:cubicBezTo>
                    <a:pt x="1295" y="3776"/>
                    <a:pt x="1613" y="3898"/>
                    <a:pt x="1932" y="3898"/>
                  </a:cubicBezTo>
                  <a:cubicBezTo>
                    <a:pt x="2250" y="3898"/>
                    <a:pt x="2569" y="3776"/>
                    <a:pt x="2812" y="3533"/>
                  </a:cubicBezTo>
                  <a:lnTo>
                    <a:pt x="3533" y="2812"/>
                  </a:lnTo>
                  <a:cubicBezTo>
                    <a:pt x="4019" y="2326"/>
                    <a:pt x="4019" y="1536"/>
                    <a:pt x="3532" y="1050"/>
                  </a:cubicBezTo>
                  <a:lnTo>
                    <a:pt x="248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flipH="1">
              <a:off x="7455442" y="3135151"/>
              <a:ext cx="91382" cy="88585"/>
            </a:xfrm>
            <a:custGeom>
              <a:avLst/>
              <a:gdLst/>
              <a:ahLst/>
              <a:cxnLst/>
              <a:rect l="l" t="t" r="r" b="b"/>
              <a:pathLst>
                <a:path w="4019" h="3896" extrusionOk="0">
                  <a:moveTo>
                    <a:pt x="2088" y="1"/>
                  </a:moveTo>
                  <a:cubicBezTo>
                    <a:pt x="1769" y="1"/>
                    <a:pt x="1451" y="122"/>
                    <a:pt x="1208" y="365"/>
                  </a:cubicBezTo>
                  <a:lnTo>
                    <a:pt x="486" y="1086"/>
                  </a:lnTo>
                  <a:cubicBezTo>
                    <a:pt x="0" y="1573"/>
                    <a:pt x="0" y="2361"/>
                    <a:pt x="486" y="2847"/>
                  </a:cubicBezTo>
                  <a:lnTo>
                    <a:pt x="1535" y="3896"/>
                  </a:lnTo>
                  <a:lnTo>
                    <a:pt x="4019" y="1414"/>
                  </a:lnTo>
                  <a:lnTo>
                    <a:pt x="2968" y="365"/>
                  </a:lnTo>
                  <a:cubicBezTo>
                    <a:pt x="2725" y="122"/>
                    <a:pt x="2406" y="1"/>
                    <a:pt x="2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flipH="1">
              <a:off x="7455442" y="3633353"/>
              <a:ext cx="91382" cy="88654"/>
            </a:xfrm>
            <a:custGeom>
              <a:avLst/>
              <a:gdLst/>
              <a:ahLst/>
              <a:cxnLst/>
              <a:rect l="l" t="t" r="r" b="b"/>
              <a:pathLst>
                <a:path w="4019" h="3899" extrusionOk="0">
                  <a:moveTo>
                    <a:pt x="1535" y="1"/>
                  </a:moveTo>
                  <a:lnTo>
                    <a:pt x="486" y="1050"/>
                  </a:lnTo>
                  <a:cubicBezTo>
                    <a:pt x="0" y="1536"/>
                    <a:pt x="0" y="2322"/>
                    <a:pt x="485" y="2810"/>
                  </a:cubicBezTo>
                  <a:lnTo>
                    <a:pt x="1206" y="3533"/>
                  </a:lnTo>
                  <a:cubicBezTo>
                    <a:pt x="1449" y="3776"/>
                    <a:pt x="1769" y="3898"/>
                    <a:pt x="2088" y="3898"/>
                  </a:cubicBezTo>
                  <a:cubicBezTo>
                    <a:pt x="2406" y="3898"/>
                    <a:pt x="2724" y="3777"/>
                    <a:pt x="2966" y="3535"/>
                  </a:cubicBezTo>
                  <a:lnTo>
                    <a:pt x="4019" y="2482"/>
                  </a:lnTo>
                  <a:lnTo>
                    <a:pt x="15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flipH="1">
              <a:off x="6954421" y="3135174"/>
              <a:ext cx="91450" cy="88608"/>
            </a:xfrm>
            <a:custGeom>
              <a:avLst/>
              <a:gdLst/>
              <a:ahLst/>
              <a:cxnLst/>
              <a:rect l="l" t="t" r="r" b="b"/>
              <a:pathLst>
                <a:path w="4022" h="3897" extrusionOk="0">
                  <a:moveTo>
                    <a:pt x="1931" y="1"/>
                  </a:moveTo>
                  <a:cubicBezTo>
                    <a:pt x="1612" y="1"/>
                    <a:pt x="1293" y="123"/>
                    <a:pt x="1050" y="366"/>
                  </a:cubicBezTo>
                  <a:lnTo>
                    <a:pt x="1" y="1415"/>
                  </a:lnTo>
                  <a:lnTo>
                    <a:pt x="2483" y="3897"/>
                  </a:lnTo>
                  <a:lnTo>
                    <a:pt x="3533" y="2846"/>
                  </a:lnTo>
                  <a:cubicBezTo>
                    <a:pt x="4021" y="2360"/>
                    <a:pt x="4019" y="1570"/>
                    <a:pt x="3533" y="1084"/>
                  </a:cubicBezTo>
                  <a:lnTo>
                    <a:pt x="2810" y="364"/>
                  </a:lnTo>
                  <a:cubicBezTo>
                    <a:pt x="2568" y="122"/>
                    <a:pt x="2249"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flipH="1">
              <a:off x="7080887" y="3055752"/>
              <a:ext cx="92064" cy="77967"/>
            </a:xfrm>
            <a:custGeom>
              <a:avLst/>
              <a:gdLst/>
              <a:ahLst/>
              <a:cxnLst/>
              <a:rect l="l" t="t" r="r" b="b"/>
              <a:pathLst>
                <a:path w="4049" h="3429" extrusionOk="0">
                  <a:moveTo>
                    <a:pt x="1685" y="1"/>
                  </a:moveTo>
                  <a:cubicBezTo>
                    <a:pt x="1181" y="1"/>
                    <a:pt x="707" y="310"/>
                    <a:pt x="521" y="811"/>
                  </a:cubicBezTo>
                  <a:lnTo>
                    <a:pt x="0" y="2203"/>
                  </a:lnTo>
                  <a:lnTo>
                    <a:pt x="3289" y="3428"/>
                  </a:lnTo>
                  <a:lnTo>
                    <a:pt x="3808" y="2040"/>
                  </a:lnTo>
                  <a:cubicBezTo>
                    <a:pt x="4048" y="1394"/>
                    <a:pt x="3722" y="677"/>
                    <a:pt x="3077" y="436"/>
                  </a:cubicBezTo>
                  <a:lnTo>
                    <a:pt x="2121" y="80"/>
                  </a:lnTo>
                  <a:cubicBezTo>
                    <a:pt x="1977" y="26"/>
                    <a:pt x="1830" y="1"/>
                    <a:pt x="16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flipH="1">
              <a:off x="7328384" y="3723393"/>
              <a:ext cx="92064" cy="77944"/>
            </a:xfrm>
            <a:custGeom>
              <a:avLst/>
              <a:gdLst/>
              <a:ahLst/>
              <a:cxnLst/>
              <a:rect l="l" t="t" r="r" b="b"/>
              <a:pathLst>
                <a:path w="4049" h="3428" extrusionOk="0">
                  <a:moveTo>
                    <a:pt x="761" y="0"/>
                  </a:moveTo>
                  <a:lnTo>
                    <a:pt x="242" y="1392"/>
                  </a:lnTo>
                  <a:cubicBezTo>
                    <a:pt x="1" y="2038"/>
                    <a:pt x="330" y="2755"/>
                    <a:pt x="975" y="2994"/>
                  </a:cubicBezTo>
                  <a:lnTo>
                    <a:pt x="1929" y="3350"/>
                  </a:lnTo>
                  <a:cubicBezTo>
                    <a:pt x="2072" y="3403"/>
                    <a:pt x="2218" y="3428"/>
                    <a:pt x="2362" y="3428"/>
                  </a:cubicBezTo>
                  <a:cubicBezTo>
                    <a:pt x="2868" y="3428"/>
                    <a:pt x="3345" y="3118"/>
                    <a:pt x="3532" y="2616"/>
                  </a:cubicBezTo>
                  <a:lnTo>
                    <a:pt x="4049" y="1227"/>
                  </a:lnTo>
                  <a:lnTo>
                    <a:pt x="76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flipH="1">
              <a:off x="6874226" y="3506295"/>
              <a:ext cx="81605" cy="88381"/>
            </a:xfrm>
            <a:custGeom>
              <a:avLst/>
              <a:gdLst/>
              <a:ahLst/>
              <a:cxnLst/>
              <a:rect l="l" t="t" r="r" b="b"/>
              <a:pathLst>
                <a:path w="3589" h="3887" extrusionOk="0">
                  <a:moveTo>
                    <a:pt x="1228" y="1"/>
                  </a:moveTo>
                  <a:lnTo>
                    <a:pt x="1" y="3288"/>
                  </a:lnTo>
                  <a:lnTo>
                    <a:pt x="1394" y="3807"/>
                  </a:lnTo>
                  <a:cubicBezTo>
                    <a:pt x="1537" y="3861"/>
                    <a:pt x="1684" y="3886"/>
                    <a:pt x="1829" y="3886"/>
                  </a:cubicBezTo>
                  <a:cubicBezTo>
                    <a:pt x="2334" y="3886"/>
                    <a:pt x="2808" y="3575"/>
                    <a:pt x="2995" y="3074"/>
                  </a:cubicBezTo>
                  <a:lnTo>
                    <a:pt x="3350" y="2120"/>
                  </a:lnTo>
                  <a:cubicBezTo>
                    <a:pt x="3589" y="1475"/>
                    <a:pt x="3261" y="759"/>
                    <a:pt x="2618" y="519"/>
                  </a:cubicBezTo>
                  <a:lnTo>
                    <a:pt x="1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flipH="1">
              <a:off x="7545482" y="3262481"/>
              <a:ext cx="81673" cy="88358"/>
            </a:xfrm>
            <a:custGeom>
              <a:avLst/>
              <a:gdLst/>
              <a:ahLst/>
              <a:cxnLst/>
              <a:rect l="l" t="t" r="r" b="b"/>
              <a:pathLst>
                <a:path w="3592" h="3886" extrusionOk="0">
                  <a:moveTo>
                    <a:pt x="3590" y="596"/>
                  </a:moveTo>
                  <a:lnTo>
                    <a:pt x="3590" y="597"/>
                  </a:lnTo>
                  <a:lnTo>
                    <a:pt x="3590" y="597"/>
                  </a:lnTo>
                  <a:lnTo>
                    <a:pt x="3592" y="598"/>
                  </a:lnTo>
                  <a:lnTo>
                    <a:pt x="3590" y="596"/>
                  </a:lnTo>
                  <a:close/>
                  <a:moveTo>
                    <a:pt x="1765" y="0"/>
                  </a:moveTo>
                  <a:cubicBezTo>
                    <a:pt x="1260" y="0"/>
                    <a:pt x="786" y="309"/>
                    <a:pt x="598" y="810"/>
                  </a:cubicBezTo>
                  <a:lnTo>
                    <a:pt x="242" y="1765"/>
                  </a:lnTo>
                  <a:cubicBezTo>
                    <a:pt x="1" y="2409"/>
                    <a:pt x="329" y="3127"/>
                    <a:pt x="973" y="3367"/>
                  </a:cubicBezTo>
                  <a:lnTo>
                    <a:pt x="2365" y="3886"/>
                  </a:lnTo>
                  <a:lnTo>
                    <a:pt x="3590" y="597"/>
                  </a:lnTo>
                  <a:lnTo>
                    <a:pt x="3590" y="597"/>
                  </a:lnTo>
                  <a:lnTo>
                    <a:pt x="2200" y="79"/>
                  </a:lnTo>
                  <a:cubicBezTo>
                    <a:pt x="2057" y="26"/>
                    <a:pt x="1910" y="0"/>
                    <a:pt x="17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flipH="1">
              <a:off x="7056853" y="3711706"/>
              <a:ext cx="93133" cy="80445"/>
            </a:xfrm>
            <a:custGeom>
              <a:avLst/>
              <a:gdLst/>
              <a:ahLst/>
              <a:cxnLst/>
              <a:rect l="l" t="t" r="r" b="b"/>
              <a:pathLst>
                <a:path w="4096" h="3538" extrusionOk="0">
                  <a:moveTo>
                    <a:pt x="3191" y="1"/>
                  </a:moveTo>
                  <a:lnTo>
                    <a:pt x="0" y="1459"/>
                  </a:lnTo>
                  <a:lnTo>
                    <a:pt x="615" y="2810"/>
                  </a:lnTo>
                  <a:cubicBezTo>
                    <a:pt x="825" y="3268"/>
                    <a:pt x="1277" y="3538"/>
                    <a:pt x="1749" y="3538"/>
                  </a:cubicBezTo>
                  <a:cubicBezTo>
                    <a:pt x="1922" y="3538"/>
                    <a:pt x="2097" y="3502"/>
                    <a:pt x="2265" y="3425"/>
                  </a:cubicBezTo>
                  <a:lnTo>
                    <a:pt x="3193" y="3003"/>
                  </a:lnTo>
                  <a:cubicBezTo>
                    <a:pt x="3820" y="2717"/>
                    <a:pt x="4095" y="1978"/>
                    <a:pt x="3810" y="1351"/>
                  </a:cubicBezTo>
                  <a:lnTo>
                    <a:pt x="31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flipH="1">
              <a:off x="7351304" y="3064960"/>
              <a:ext cx="93110" cy="80468"/>
            </a:xfrm>
            <a:custGeom>
              <a:avLst/>
              <a:gdLst/>
              <a:ahLst/>
              <a:cxnLst/>
              <a:rect l="l" t="t" r="r" b="b"/>
              <a:pathLst>
                <a:path w="4095" h="3539" extrusionOk="0">
                  <a:moveTo>
                    <a:pt x="2344" y="0"/>
                  </a:moveTo>
                  <a:cubicBezTo>
                    <a:pt x="2171" y="0"/>
                    <a:pt x="1995" y="37"/>
                    <a:pt x="1827" y="114"/>
                  </a:cubicBezTo>
                  <a:lnTo>
                    <a:pt x="902" y="538"/>
                  </a:lnTo>
                  <a:cubicBezTo>
                    <a:pt x="275" y="824"/>
                    <a:pt x="1" y="1563"/>
                    <a:pt x="286" y="2189"/>
                  </a:cubicBezTo>
                  <a:lnTo>
                    <a:pt x="903" y="3539"/>
                  </a:lnTo>
                  <a:lnTo>
                    <a:pt x="4095" y="2080"/>
                  </a:lnTo>
                  <a:lnTo>
                    <a:pt x="3478" y="729"/>
                  </a:lnTo>
                  <a:cubicBezTo>
                    <a:pt x="3269" y="271"/>
                    <a:pt x="2817" y="0"/>
                    <a:pt x="2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flipH="1">
              <a:off x="7533818" y="3529215"/>
              <a:ext cx="84379" cy="89199"/>
            </a:xfrm>
            <a:custGeom>
              <a:avLst/>
              <a:gdLst/>
              <a:ahLst/>
              <a:cxnLst/>
              <a:rect l="l" t="t" r="r" b="b"/>
              <a:pathLst>
                <a:path w="3711" h="3923" extrusionOk="0">
                  <a:moveTo>
                    <a:pt x="2252" y="1"/>
                  </a:moveTo>
                  <a:lnTo>
                    <a:pt x="902" y="618"/>
                  </a:lnTo>
                  <a:cubicBezTo>
                    <a:pt x="276" y="903"/>
                    <a:pt x="0" y="1642"/>
                    <a:pt x="287" y="2269"/>
                  </a:cubicBezTo>
                  <a:lnTo>
                    <a:pt x="711" y="3195"/>
                  </a:lnTo>
                  <a:cubicBezTo>
                    <a:pt x="920" y="3653"/>
                    <a:pt x="1372" y="3923"/>
                    <a:pt x="1844" y="3923"/>
                  </a:cubicBezTo>
                  <a:cubicBezTo>
                    <a:pt x="2017" y="3923"/>
                    <a:pt x="2192" y="3887"/>
                    <a:pt x="2359" y="3811"/>
                  </a:cubicBezTo>
                  <a:lnTo>
                    <a:pt x="3710" y="3192"/>
                  </a:lnTo>
                  <a:lnTo>
                    <a:pt x="22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flipH="1">
              <a:off x="6883139" y="3238720"/>
              <a:ext cx="84379" cy="89199"/>
            </a:xfrm>
            <a:custGeom>
              <a:avLst/>
              <a:gdLst/>
              <a:ahLst/>
              <a:cxnLst/>
              <a:rect l="l" t="t" r="r" b="b"/>
              <a:pathLst>
                <a:path w="3711" h="3923" extrusionOk="0">
                  <a:moveTo>
                    <a:pt x="1870" y="1"/>
                  </a:moveTo>
                  <a:cubicBezTo>
                    <a:pt x="1696" y="1"/>
                    <a:pt x="1520" y="37"/>
                    <a:pt x="1352" y="114"/>
                  </a:cubicBezTo>
                  <a:lnTo>
                    <a:pt x="1" y="731"/>
                  </a:lnTo>
                  <a:lnTo>
                    <a:pt x="1459" y="3922"/>
                  </a:lnTo>
                  <a:lnTo>
                    <a:pt x="2810" y="3306"/>
                  </a:lnTo>
                  <a:cubicBezTo>
                    <a:pt x="3435" y="3020"/>
                    <a:pt x="3711" y="2281"/>
                    <a:pt x="3425" y="1656"/>
                  </a:cubicBezTo>
                  <a:lnTo>
                    <a:pt x="3001" y="729"/>
                  </a:lnTo>
                  <a:cubicBezTo>
                    <a:pt x="2792" y="271"/>
                    <a:pt x="2342" y="1"/>
                    <a:pt x="1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flipH="1">
              <a:off x="4948246" y="3213027"/>
              <a:ext cx="822665" cy="431080"/>
            </a:xfrm>
            <a:custGeom>
              <a:avLst/>
              <a:gdLst/>
              <a:ahLst/>
              <a:cxnLst/>
              <a:rect l="l" t="t" r="r" b="b"/>
              <a:pathLst>
                <a:path w="36181" h="18959" extrusionOk="0">
                  <a:moveTo>
                    <a:pt x="3798" y="1"/>
                  </a:moveTo>
                  <a:cubicBezTo>
                    <a:pt x="3466" y="1"/>
                    <a:pt x="3141" y="43"/>
                    <a:pt x="2831" y="125"/>
                  </a:cubicBezTo>
                  <a:cubicBezTo>
                    <a:pt x="1201" y="554"/>
                    <a:pt x="0" y="2037"/>
                    <a:pt x="0" y="3801"/>
                  </a:cubicBezTo>
                  <a:lnTo>
                    <a:pt x="0" y="15158"/>
                  </a:lnTo>
                  <a:cubicBezTo>
                    <a:pt x="0" y="16922"/>
                    <a:pt x="1201" y="18405"/>
                    <a:pt x="2831" y="18834"/>
                  </a:cubicBezTo>
                  <a:cubicBezTo>
                    <a:pt x="3141" y="18916"/>
                    <a:pt x="3466" y="18958"/>
                    <a:pt x="3798" y="18958"/>
                  </a:cubicBezTo>
                  <a:lnTo>
                    <a:pt x="32380" y="18958"/>
                  </a:lnTo>
                  <a:cubicBezTo>
                    <a:pt x="32715" y="18958"/>
                    <a:pt x="33039" y="18916"/>
                    <a:pt x="33348" y="18834"/>
                  </a:cubicBezTo>
                  <a:cubicBezTo>
                    <a:pt x="34978" y="18405"/>
                    <a:pt x="36180" y="16922"/>
                    <a:pt x="36180" y="15158"/>
                  </a:cubicBezTo>
                  <a:lnTo>
                    <a:pt x="36180" y="3801"/>
                  </a:lnTo>
                  <a:cubicBezTo>
                    <a:pt x="36180" y="2037"/>
                    <a:pt x="34978" y="554"/>
                    <a:pt x="33348" y="125"/>
                  </a:cubicBezTo>
                  <a:cubicBezTo>
                    <a:pt x="33039" y="43"/>
                    <a:pt x="32715" y="1"/>
                    <a:pt x="32380" y="1"/>
                  </a:cubicBezTo>
                  <a:close/>
                </a:path>
              </a:pathLst>
            </a:custGeom>
            <a:solidFill>
              <a:srgbClr val="AEB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flipH="1">
              <a:off x="7543868" y="1344323"/>
              <a:ext cx="483899" cy="2218271"/>
            </a:xfrm>
            <a:custGeom>
              <a:avLst/>
              <a:gdLst/>
              <a:ahLst/>
              <a:cxnLst/>
              <a:rect l="l" t="t" r="r" b="b"/>
              <a:pathLst>
                <a:path w="21282" h="97560" extrusionOk="0">
                  <a:moveTo>
                    <a:pt x="19277" y="0"/>
                  </a:moveTo>
                  <a:cubicBezTo>
                    <a:pt x="17644" y="8396"/>
                    <a:pt x="14259" y="25562"/>
                    <a:pt x="10428" y="44925"/>
                  </a:cubicBezTo>
                  <a:cubicBezTo>
                    <a:pt x="10216" y="46002"/>
                    <a:pt x="10002" y="47085"/>
                    <a:pt x="9787" y="48174"/>
                  </a:cubicBezTo>
                  <a:cubicBezTo>
                    <a:pt x="8271" y="55836"/>
                    <a:pt x="6698" y="63778"/>
                    <a:pt x="5146" y="71606"/>
                  </a:cubicBezTo>
                  <a:lnTo>
                    <a:pt x="5146" y="71608"/>
                  </a:lnTo>
                  <a:cubicBezTo>
                    <a:pt x="5000" y="72347"/>
                    <a:pt x="4854" y="73086"/>
                    <a:pt x="4708" y="73822"/>
                  </a:cubicBezTo>
                  <a:cubicBezTo>
                    <a:pt x="3076" y="82056"/>
                    <a:pt x="1477" y="90121"/>
                    <a:pt x="0" y="97560"/>
                  </a:cubicBezTo>
                  <a:lnTo>
                    <a:pt x="2006" y="97560"/>
                  </a:lnTo>
                  <a:cubicBezTo>
                    <a:pt x="3224" y="91417"/>
                    <a:pt x="4752" y="83704"/>
                    <a:pt x="6417" y="75299"/>
                  </a:cubicBezTo>
                  <a:cubicBezTo>
                    <a:pt x="6563" y="74564"/>
                    <a:pt x="6711" y="73827"/>
                    <a:pt x="6856" y="73084"/>
                  </a:cubicBezTo>
                  <a:cubicBezTo>
                    <a:pt x="8103" y="66796"/>
                    <a:pt x="9415" y="60174"/>
                    <a:pt x="10723" y="53566"/>
                  </a:cubicBezTo>
                  <a:cubicBezTo>
                    <a:pt x="10883" y="52757"/>
                    <a:pt x="11040" y="51957"/>
                    <a:pt x="11196" y="51171"/>
                  </a:cubicBezTo>
                  <a:cubicBezTo>
                    <a:pt x="11415" y="50065"/>
                    <a:pt x="11629" y="48983"/>
                    <a:pt x="11839" y="47922"/>
                  </a:cubicBezTo>
                  <a:cubicBezTo>
                    <a:pt x="17510" y="19257"/>
                    <a:pt x="20098" y="6086"/>
                    <a:pt x="21281" y="0"/>
                  </a:cubicBez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flipH="1">
              <a:off x="7871856" y="2523603"/>
              <a:ext cx="558910" cy="532831"/>
            </a:xfrm>
            <a:custGeom>
              <a:avLst/>
              <a:gdLst/>
              <a:ahLst/>
              <a:cxnLst/>
              <a:rect l="l" t="t" r="r" b="b"/>
              <a:pathLst>
                <a:path w="24581" h="23434" extrusionOk="0">
                  <a:moveTo>
                    <a:pt x="1" y="1"/>
                  </a:moveTo>
                  <a:lnTo>
                    <a:pt x="1" y="2594"/>
                  </a:lnTo>
                  <a:lnTo>
                    <a:pt x="22432" y="21957"/>
                  </a:lnTo>
                  <a:lnTo>
                    <a:pt x="24141" y="23434"/>
                  </a:lnTo>
                  <a:cubicBezTo>
                    <a:pt x="24287" y="22699"/>
                    <a:pt x="24435" y="21962"/>
                    <a:pt x="24580" y="21219"/>
                  </a:cubicBezTo>
                  <a:lnTo>
                    <a:pt x="22870" y="19743"/>
                  </a:lnTo>
                  <a:lnTo>
                    <a:pt x="22870" y="19741"/>
                  </a:lnTo>
                  <a:lnTo>
                    <a:pt x="1" y="1"/>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flipH="1">
              <a:off x="7758555" y="1727609"/>
              <a:ext cx="358957" cy="780215"/>
            </a:xfrm>
            <a:custGeom>
              <a:avLst/>
              <a:gdLst/>
              <a:ahLst/>
              <a:cxnLst/>
              <a:rect l="l" t="t" r="r" b="b"/>
              <a:pathLst>
                <a:path w="15787" h="34314" extrusionOk="0">
                  <a:moveTo>
                    <a:pt x="1169" y="0"/>
                  </a:moveTo>
                  <a:lnTo>
                    <a:pt x="1" y="2135"/>
                  </a:lnTo>
                  <a:lnTo>
                    <a:pt x="13734" y="31317"/>
                  </a:lnTo>
                  <a:lnTo>
                    <a:pt x="15143" y="34314"/>
                  </a:lnTo>
                  <a:cubicBezTo>
                    <a:pt x="15362" y="33208"/>
                    <a:pt x="15576" y="32126"/>
                    <a:pt x="15786" y="31065"/>
                  </a:cubicBezTo>
                  <a:lnTo>
                    <a:pt x="14376" y="28068"/>
                  </a:lnTo>
                  <a:lnTo>
                    <a:pt x="1169" y="0"/>
                  </a:lnTo>
                  <a:close/>
                </a:path>
              </a:pathLst>
            </a:custGeom>
            <a:solidFill>
              <a:srgbClr val="9C9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flipH="1">
              <a:off x="7807827" y="1344323"/>
              <a:ext cx="622939" cy="1004952"/>
            </a:xfrm>
            <a:custGeom>
              <a:avLst/>
              <a:gdLst/>
              <a:ahLst/>
              <a:cxnLst/>
              <a:rect l="l" t="t" r="r" b="b"/>
              <a:pathLst>
                <a:path w="27397" h="44198" extrusionOk="0">
                  <a:moveTo>
                    <a:pt x="24159" y="0"/>
                  </a:moveTo>
                  <a:lnTo>
                    <a:pt x="23588" y="1044"/>
                  </a:lnTo>
                  <a:lnTo>
                    <a:pt x="22068" y="3828"/>
                  </a:lnTo>
                  <a:lnTo>
                    <a:pt x="19340" y="8815"/>
                  </a:lnTo>
                  <a:lnTo>
                    <a:pt x="17817" y="11601"/>
                  </a:lnTo>
                  <a:lnTo>
                    <a:pt x="15093" y="16588"/>
                  </a:lnTo>
                  <a:lnTo>
                    <a:pt x="13570" y="19373"/>
                  </a:lnTo>
                  <a:lnTo>
                    <a:pt x="10843" y="24361"/>
                  </a:lnTo>
                  <a:lnTo>
                    <a:pt x="9322" y="27144"/>
                  </a:lnTo>
                  <a:lnTo>
                    <a:pt x="6594" y="32134"/>
                  </a:lnTo>
                  <a:lnTo>
                    <a:pt x="5072" y="34917"/>
                  </a:lnTo>
                  <a:lnTo>
                    <a:pt x="2347" y="39905"/>
                  </a:lnTo>
                  <a:lnTo>
                    <a:pt x="825" y="42690"/>
                  </a:lnTo>
                  <a:lnTo>
                    <a:pt x="1" y="44198"/>
                  </a:lnTo>
                  <a:lnTo>
                    <a:pt x="3236" y="44198"/>
                  </a:lnTo>
                  <a:lnTo>
                    <a:pt x="4062" y="42690"/>
                  </a:lnTo>
                  <a:lnTo>
                    <a:pt x="5584" y="39905"/>
                  </a:lnTo>
                  <a:lnTo>
                    <a:pt x="8309" y="34917"/>
                  </a:lnTo>
                  <a:lnTo>
                    <a:pt x="9831" y="32134"/>
                  </a:lnTo>
                  <a:lnTo>
                    <a:pt x="12557" y="27144"/>
                  </a:lnTo>
                  <a:lnTo>
                    <a:pt x="14080" y="24361"/>
                  </a:lnTo>
                  <a:lnTo>
                    <a:pt x="16806" y="19373"/>
                  </a:lnTo>
                  <a:lnTo>
                    <a:pt x="18328" y="16588"/>
                  </a:lnTo>
                  <a:lnTo>
                    <a:pt x="21055" y="11601"/>
                  </a:lnTo>
                  <a:lnTo>
                    <a:pt x="22577" y="8815"/>
                  </a:lnTo>
                  <a:lnTo>
                    <a:pt x="25303" y="3828"/>
                  </a:lnTo>
                  <a:lnTo>
                    <a:pt x="26825" y="1044"/>
                  </a:lnTo>
                  <a:lnTo>
                    <a:pt x="27396" y="0"/>
                  </a:lnTo>
                  <a:close/>
                </a:path>
              </a:pathLst>
            </a:custGeom>
            <a:solidFill>
              <a:srgbClr val="639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flipH="1">
              <a:off x="7820811" y="1368061"/>
              <a:ext cx="108208" cy="63301"/>
            </a:xfrm>
            <a:custGeom>
              <a:avLst/>
              <a:gdLst/>
              <a:ahLst/>
              <a:cxnLst/>
              <a:rect l="l" t="t" r="r" b="b"/>
              <a:pathLst>
                <a:path w="4759" h="2784" extrusionOk="0">
                  <a:moveTo>
                    <a:pt x="1521" y="0"/>
                  </a:moveTo>
                  <a:lnTo>
                    <a:pt x="1" y="2784"/>
                  </a:lnTo>
                  <a:lnTo>
                    <a:pt x="3236" y="2784"/>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flipH="1">
              <a:off x="7917422" y="1544754"/>
              <a:ext cx="108230" cy="63347"/>
            </a:xfrm>
            <a:custGeom>
              <a:avLst/>
              <a:gdLst/>
              <a:ahLst/>
              <a:cxnLst/>
              <a:rect l="l" t="t" r="r" b="b"/>
              <a:pathLst>
                <a:path w="4760" h="2786" extrusionOk="0">
                  <a:moveTo>
                    <a:pt x="1523" y="0"/>
                  </a:moveTo>
                  <a:lnTo>
                    <a:pt x="0" y="2786"/>
                  </a:lnTo>
                  <a:lnTo>
                    <a:pt x="3238" y="2786"/>
                  </a:lnTo>
                  <a:lnTo>
                    <a:pt x="4760"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flipH="1">
              <a:off x="8014011" y="1721493"/>
              <a:ext cx="108208" cy="63347"/>
            </a:xfrm>
            <a:custGeom>
              <a:avLst/>
              <a:gdLst/>
              <a:ahLst/>
              <a:cxnLst/>
              <a:rect l="l" t="t" r="r" b="b"/>
              <a:pathLst>
                <a:path w="4759" h="2786" extrusionOk="0">
                  <a:moveTo>
                    <a:pt x="1523" y="0"/>
                  </a:moveTo>
                  <a:lnTo>
                    <a:pt x="0" y="2785"/>
                  </a:lnTo>
                  <a:lnTo>
                    <a:pt x="3236" y="2785"/>
                  </a:lnTo>
                  <a:lnTo>
                    <a:pt x="4758"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flipH="1">
              <a:off x="8110623" y="1898231"/>
              <a:ext cx="108208" cy="63301"/>
            </a:xfrm>
            <a:custGeom>
              <a:avLst/>
              <a:gdLst/>
              <a:ahLst/>
              <a:cxnLst/>
              <a:rect l="l" t="t" r="r" b="b"/>
              <a:pathLst>
                <a:path w="4759" h="2784" extrusionOk="0">
                  <a:moveTo>
                    <a:pt x="1522" y="0"/>
                  </a:moveTo>
                  <a:lnTo>
                    <a:pt x="1" y="2783"/>
                  </a:lnTo>
                  <a:lnTo>
                    <a:pt x="3236" y="2783"/>
                  </a:lnTo>
                  <a:lnTo>
                    <a:pt x="4759" y="0"/>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flipH="1">
              <a:off x="8207234" y="2074947"/>
              <a:ext cx="108230" cy="63324"/>
            </a:xfrm>
            <a:custGeom>
              <a:avLst/>
              <a:gdLst/>
              <a:ahLst/>
              <a:cxnLst/>
              <a:rect l="l" t="t" r="r" b="b"/>
              <a:pathLst>
                <a:path w="4760" h="2785" extrusionOk="0">
                  <a:moveTo>
                    <a:pt x="1523" y="1"/>
                  </a:moveTo>
                  <a:lnTo>
                    <a:pt x="1" y="2784"/>
                  </a:lnTo>
                  <a:lnTo>
                    <a:pt x="3238" y="2784"/>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flipH="1">
              <a:off x="8303801" y="2251640"/>
              <a:ext cx="108230" cy="63369"/>
            </a:xfrm>
            <a:custGeom>
              <a:avLst/>
              <a:gdLst/>
              <a:ahLst/>
              <a:cxnLst/>
              <a:rect l="l" t="t" r="r" b="b"/>
              <a:pathLst>
                <a:path w="4760" h="2787" extrusionOk="0">
                  <a:moveTo>
                    <a:pt x="1523" y="1"/>
                  </a:moveTo>
                  <a:lnTo>
                    <a:pt x="1" y="2786"/>
                  </a:lnTo>
                  <a:lnTo>
                    <a:pt x="3238" y="2786"/>
                  </a:lnTo>
                  <a:lnTo>
                    <a:pt x="4760" y="1"/>
                  </a:lnTo>
                  <a:close/>
                </a:path>
              </a:pathLst>
            </a:custGeom>
            <a:solidFill>
              <a:srgbClr val="B4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flipH="1">
              <a:off x="4015690" y="3053182"/>
              <a:ext cx="750724" cy="750770"/>
            </a:xfrm>
            <a:custGeom>
              <a:avLst/>
              <a:gdLst/>
              <a:ahLst/>
              <a:cxnLst/>
              <a:rect l="l" t="t" r="r" b="b"/>
              <a:pathLst>
                <a:path w="33017" h="33019" extrusionOk="0">
                  <a:moveTo>
                    <a:pt x="16508" y="1"/>
                  </a:moveTo>
                  <a:cubicBezTo>
                    <a:pt x="7391" y="1"/>
                    <a:pt x="0" y="7392"/>
                    <a:pt x="0" y="16509"/>
                  </a:cubicBezTo>
                  <a:cubicBezTo>
                    <a:pt x="0" y="25626"/>
                    <a:pt x="7391" y="33019"/>
                    <a:pt x="16508" y="33019"/>
                  </a:cubicBezTo>
                  <a:cubicBezTo>
                    <a:pt x="25626" y="33019"/>
                    <a:pt x="33017" y="25628"/>
                    <a:pt x="33017" y="16509"/>
                  </a:cubicBezTo>
                  <a:cubicBezTo>
                    <a:pt x="33017" y="7392"/>
                    <a:pt x="25626" y="1"/>
                    <a:pt x="165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flipH="1">
              <a:off x="4145726" y="3183241"/>
              <a:ext cx="490675" cy="490653"/>
            </a:xfrm>
            <a:custGeom>
              <a:avLst/>
              <a:gdLst/>
              <a:ahLst/>
              <a:cxnLst/>
              <a:rect l="l" t="t" r="r" b="b"/>
              <a:pathLst>
                <a:path w="21580" h="21579" extrusionOk="0">
                  <a:moveTo>
                    <a:pt x="10790" y="1"/>
                  </a:moveTo>
                  <a:cubicBezTo>
                    <a:pt x="4832" y="1"/>
                    <a:pt x="1" y="4830"/>
                    <a:pt x="1" y="10789"/>
                  </a:cubicBezTo>
                  <a:cubicBezTo>
                    <a:pt x="1" y="16749"/>
                    <a:pt x="4832" y="21578"/>
                    <a:pt x="10790" y="21578"/>
                  </a:cubicBezTo>
                  <a:cubicBezTo>
                    <a:pt x="16749" y="21578"/>
                    <a:pt x="21580" y="16749"/>
                    <a:pt x="21580" y="10789"/>
                  </a:cubicBezTo>
                  <a:cubicBezTo>
                    <a:pt x="21580" y="4830"/>
                    <a:pt x="16750" y="1"/>
                    <a:pt x="10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9"/>
            <p:cNvSpPr/>
            <p:nvPr/>
          </p:nvSpPr>
          <p:spPr>
            <a:xfrm flipH="1">
              <a:off x="4346702" y="3384218"/>
              <a:ext cx="88699" cy="88676"/>
            </a:xfrm>
            <a:custGeom>
              <a:avLst/>
              <a:gdLst/>
              <a:ahLst/>
              <a:cxnLst/>
              <a:rect l="l" t="t" r="r" b="b"/>
              <a:pathLst>
                <a:path w="3901" h="3900" extrusionOk="0">
                  <a:moveTo>
                    <a:pt x="1950" y="0"/>
                  </a:moveTo>
                  <a:cubicBezTo>
                    <a:pt x="874" y="0"/>
                    <a:pt x="1" y="873"/>
                    <a:pt x="1" y="1950"/>
                  </a:cubicBezTo>
                  <a:cubicBezTo>
                    <a:pt x="1" y="3027"/>
                    <a:pt x="875" y="3899"/>
                    <a:pt x="1950" y="3899"/>
                  </a:cubicBezTo>
                  <a:cubicBezTo>
                    <a:pt x="3027" y="3899"/>
                    <a:pt x="3900" y="3028"/>
                    <a:pt x="3900" y="1950"/>
                  </a:cubicBezTo>
                  <a:cubicBezTo>
                    <a:pt x="3900" y="873"/>
                    <a:pt x="3029"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9"/>
            <p:cNvSpPr/>
            <p:nvPr/>
          </p:nvSpPr>
          <p:spPr>
            <a:xfrm flipH="1">
              <a:off x="4373305" y="3214255"/>
              <a:ext cx="35493" cy="35493"/>
            </a:xfrm>
            <a:custGeom>
              <a:avLst/>
              <a:gdLst/>
              <a:ahLst/>
              <a:cxnLst/>
              <a:rect l="l" t="t" r="r" b="b"/>
              <a:pathLst>
                <a:path w="1561" h="1561" extrusionOk="0">
                  <a:moveTo>
                    <a:pt x="780" y="1"/>
                  </a:moveTo>
                  <a:cubicBezTo>
                    <a:pt x="350" y="1"/>
                    <a:pt x="0" y="350"/>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flipH="1">
              <a:off x="4373305" y="3607386"/>
              <a:ext cx="35493" cy="35493"/>
            </a:xfrm>
            <a:custGeom>
              <a:avLst/>
              <a:gdLst/>
              <a:ahLst/>
              <a:cxnLst/>
              <a:rect l="l" t="t" r="r" b="b"/>
              <a:pathLst>
                <a:path w="1561" h="1561" extrusionOk="0">
                  <a:moveTo>
                    <a:pt x="780" y="1"/>
                  </a:moveTo>
                  <a:cubicBezTo>
                    <a:pt x="350" y="1"/>
                    <a:pt x="0" y="348"/>
                    <a:pt x="0" y="779"/>
                  </a:cubicBezTo>
                  <a:cubicBezTo>
                    <a:pt x="0" y="1211"/>
                    <a:pt x="350" y="1560"/>
                    <a:pt x="780" y="1560"/>
                  </a:cubicBezTo>
                  <a:cubicBezTo>
                    <a:pt x="1211" y="1560"/>
                    <a:pt x="1560" y="1211"/>
                    <a:pt x="1560" y="779"/>
                  </a:cubicBezTo>
                  <a:cubicBezTo>
                    <a:pt x="1560" y="348"/>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flipH="1">
              <a:off x="4510572" y="3271826"/>
              <a:ext cx="38949" cy="35516"/>
            </a:xfrm>
            <a:custGeom>
              <a:avLst/>
              <a:gdLst/>
              <a:ahLst/>
              <a:cxnLst/>
              <a:rect l="l" t="t" r="r" b="b"/>
              <a:pathLst>
                <a:path w="1713" h="1562" extrusionOk="0">
                  <a:moveTo>
                    <a:pt x="857" y="1"/>
                  </a:moveTo>
                  <a:cubicBezTo>
                    <a:pt x="658" y="1"/>
                    <a:pt x="459" y="77"/>
                    <a:pt x="306" y="229"/>
                  </a:cubicBezTo>
                  <a:cubicBezTo>
                    <a:pt x="1" y="535"/>
                    <a:pt x="1" y="1027"/>
                    <a:pt x="306" y="1332"/>
                  </a:cubicBezTo>
                  <a:cubicBezTo>
                    <a:pt x="459" y="1485"/>
                    <a:pt x="658" y="1561"/>
                    <a:pt x="857" y="1561"/>
                  </a:cubicBezTo>
                  <a:cubicBezTo>
                    <a:pt x="1057" y="1561"/>
                    <a:pt x="1256" y="1485"/>
                    <a:pt x="1409" y="1332"/>
                  </a:cubicBezTo>
                  <a:cubicBezTo>
                    <a:pt x="1712" y="1027"/>
                    <a:pt x="1712" y="535"/>
                    <a:pt x="1409" y="229"/>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flipH="1">
              <a:off x="4232606" y="3549792"/>
              <a:ext cx="38927" cy="35471"/>
            </a:xfrm>
            <a:custGeom>
              <a:avLst/>
              <a:gdLst/>
              <a:ahLst/>
              <a:cxnLst/>
              <a:rect l="l" t="t" r="r" b="b"/>
              <a:pathLst>
                <a:path w="1712" h="1560" extrusionOk="0">
                  <a:moveTo>
                    <a:pt x="856" y="1"/>
                  </a:moveTo>
                  <a:cubicBezTo>
                    <a:pt x="656" y="1"/>
                    <a:pt x="456" y="77"/>
                    <a:pt x="304" y="230"/>
                  </a:cubicBezTo>
                  <a:cubicBezTo>
                    <a:pt x="0" y="533"/>
                    <a:pt x="0" y="1028"/>
                    <a:pt x="304" y="1331"/>
                  </a:cubicBezTo>
                  <a:cubicBezTo>
                    <a:pt x="456" y="1484"/>
                    <a:pt x="656" y="1560"/>
                    <a:pt x="856" y="1560"/>
                  </a:cubicBezTo>
                  <a:cubicBezTo>
                    <a:pt x="1055" y="1560"/>
                    <a:pt x="1255" y="1484"/>
                    <a:pt x="1407" y="1331"/>
                  </a:cubicBezTo>
                  <a:cubicBezTo>
                    <a:pt x="1712" y="1028"/>
                    <a:pt x="1712" y="533"/>
                    <a:pt x="1407" y="230"/>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flipH="1">
              <a:off x="4569848" y="3410798"/>
              <a:ext cx="35493" cy="35493"/>
            </a:xfrm>
            <a:custGeom>
              <a:avLst/>
              <a:gdLst/>
              <a:ahLst/>
              <a:cxnLst/>
              <a:rect l="l" t="t" r="r" b="b"/>
              <a:pathLst>
                <a:path w="1561" h="1561" extrusionOk="0">
                  <a:moveTo>
                    <a:pt x="780" y="1"/>
                  </a:moveTo>
                  <a:cubicBezTo>
                    <a:pt x="350" y="1"/>
                    <a:pt x="0" y="352"/>
                    <a:pt x="0" y="781"/>
                  </a:cubicBezTo>
                  <a:cubicBezTo>
                    <a:pt x="0" y="1211"/>
                    <a:pt x="350"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flipH="1">
              <a:off x="4176762" y="3410798"/>
              <a:ext cx="35493" cy="35493"/>
            </a:xfrm>
            <a:custGeom>
              <a:avLst/>
              <a:gdLst/>
              <a:ahLst/>
              <a:cxnLst/>
              <a:rect l="l" t="t" r="r" b="b"/>
              <a:pathLst>
                <a:path w="1561" h="1561" extrusionOk="0">
                  <a:moveTo>
                    <a:pt x="780" y="1"/>
                  </a:moveTo>
                  <a:cubicBezTo>
                    <a:pt x="350" y="1"/>
                    <a:pt x="1" y="352"/>
                    <a:pt x="1" y="781"/>
                  </a:cubicBezTo>
                  <a:cubicBezTo>
                    <a:pt x="1" y="1211"/>
                    <a:pt x="351" y="1561"/>
                    <a:pt x="780" y="1561"/>
                  </a:cubicBezTo>
                  <a:cubicBezTo>
                    <a:pt x="1211" y="1561"/>
                    <a:pt x="1560" y="1211"/>
                    <a:pt x="1560" y="781"/>
                  </a:cubicBezTo>
                  <a:cubicBezTo>
                    <a:pt x="1560" y="350"/>
                    <a:pt x="1211" y="1"/>
                    <a:pt x="7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flipH="1">
              <a:off x="4510572" y="3549792"/>
              <a:ext cx="38949" cy="35471"/>
            </a:xfrm>
            <a:custGeom>
              <a:avLst/>
              <a:gdLst/>
              <a:ahLst/>
              <a:cxnLst/>
              <a:rect l="l" t="t" r="r" b="b"/>
              <a:pathLst>
                <a:path w="1713" h="1560" extrusionOk="0">
                  <a:moveTo>
                    <a:pt x="857" y="1"/>
                  </a:moveTo>
                  <a:cubicBezTo>
                    <a:pt x="658" y="1"/>
                    <a:pt x="459" y="77"/>
                    <a:pt x="306" y="230"/>
                  </a:cubicBezTo>
                  <a:cubicBezTo>
                    <a:pt x="1" y="533"/>
                    <a:pt x="1" y="1028"/>
                    <a:pt x="306" y="1331"/>
                  </a:cubicBezTo>
                  <a:cubicBezTo>
                    <a:pt x="459" y="1484"/>
                    <a:pt x="658" y="1560"/>
                    <a:pt x="857" y="1560"/>
                  </a:cubicBezTo>
                  <a:cubicBezTo>
                    <a:pt x="1057" y="1560"/>
                    <a:pt x="1256" y="1484"/>
                    <a:pt x="1409" y="1331"/>
                  </a:cubicBezTo>
                  <a:cubicBezTo>
                    <a:pt x="1712" y="1028"/>
                    <a:pt x="1712" y="533"/>
                    <a:pt x="1409" y="230"/>
                  </a:cubicBezTo>
                  <a:cubicBezTo>
                    <a:pt x="1256" y="77"/>
                    <a:pt x="1057"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flipH="1">
              <a:off x="4232606" y="3271826"/>
              <a:ext cx="38927" cy="35516"/>
            </a:xfrm>
            <a:custGeom>
              <a:avLst/>
              <a:gdLst/>
              <a:ahLst/>
              <a:cxnLst/>
              <a:rect l="l" t="t" r="r" b="b"/>
              <a:pathLst>
                <a:path w="1712" h="1562" extrusionOk="0">
                  <a:moveTo>
                    <a:pt x="856" y="1"/>
                  </a:moveTo>
                  <a:cubicBezTo>
                    <a:pt x="656" y="1"/>
                    <a:pt x="456" y="77"/>
                    <a:pt x="304" y="229"/>
                  </a:cubicBezTo>
                  <a:cubicBezTo>
                    <a:pt x="0" y="535"/>
                    <a:pt x="0" y="1027"/>
                    <a:pt x="304" y="1332"/>
                  </a:cubicBezTo>
                  <a:cubicBezTo>
                    <a:pt x="456" y="1485"/>
                    <a:pt x="656" y="1561"/>
                    <a:pt x="856" y="1561"/>
                  </a:cubicBezTo>
                  <a:cubicBezTo>
                    <a:pt x="1055" y="1561"/>
                    <a:pt x="1255" y="1485"/>
                    <a:pt x="1407" y="1332"/>
                  </a:cubicBezTo>
                  <a:cubicBezTo>
                    <a:pt x="1712" y="1027"/>
                    <a:pt x="1712" y="535"/>
                    <a:pt x="1407" y="229"/>
                  </a:cubicBezTo>
                  <a:cubicBezTo>
                    <a:pt x="1255" y="77"/>
                    <a:pt x="1055" y="1"/>
                    <a:pt x="8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flipH="1">
              <a:off x="4351136" y="3036925"/>
              <a:ext cx="79809" cy="62096"/>
            </a:xfrm>
            <a:custGeom>
              <a:avLst/>
              <a:gdLst/>
              <a:ahLst/>
              <a:cxnLst/>
              <a:rect l="l" t="t" r="r" b="b"/>
              <a:pathLst>
                <a:path w="3510" h="2731" extrusionOk="0">
                  <a:moveTo>
                    <a:pt x="15" y="1"/>
                  </a:moveTo>
                  <a:cubicBezTo>
                    <a:pt x="7" y="1"/>
                    <a:pt x="0" y="7"/>
                    <a:pt x="0" y="17"/>
                  </a:cubicBezTo>
                  <a:lnTo>
                    <a:pt x="0" y="2731"/>
                  </a:lnTo>
                  <a:lnTo>
                    <a:pt x="3510" y="2731"/>
                  </a:lnTo>
                  <a:lnTo>
                    <a:pt x="3510" y="17"/>
                  </a:lnTo>
                  <a:cubicBezTo>
                    <a:pt x="3510" y="7"/>
                    <a:pt x="3502" y="1"/>
                    <a:pt x="34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9"/>
            <p:cNvSpPr/>
            <p:nvPr/>
          </p:nvSpPr>
          <p:spPr>
            <a:xfrm flipH="1">
              <a:off x="4351136" y="3758113"/>
              <a:ext cx="79854" cy="62096"/>
            </a:xfrm>
            <a:custGeom>
              <a:avLst/>
              <a:gdLst/>
              <a:ahLst/>
              <a:cxnLst/>
              <a:rect l="l" t="t" r="r" b="b"/>
              <a:pathLst>
                <a:path w="3512" h="2731" extrusionOk="0">
                  <a:moveTo>
                    <a:pt x="1" y="1"/>
                  </a:moveTo>
                  <a:lnTo>
                    <a:pt x="1" y="2714"/>
                  </a:lnTo>
                  <a:cubicBezTo>
                    <a:pt x="1" y="2722"/>
                    <a:pt x="9" y="2730"/>
                    <a:pt x="17" y="2730"/>
                  </a:cubicBezTo>
                  <a:lnTo>
                    <a:pt x="3496" y="2730"/>
                  </a:lnTo>
                  <a:cubicBezTo>
                    <a:pt x="3504" y="2730"/>
                    <a:pt x="3512" y="2722"/>
                    <a:pt x="3512" y="2714"/>
                  </a:cubicBezTo>
                  <a:lnTo>
                    <a:pt x="35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flipH="1">
              <a:off x="3999410" y="3388652"/>
              <a:ext cx="62119" cy="79831"/>
            </a:xfrm>
            <a:custGeom>
              <a:avLst/>
              <a:gdLst/>
              <a:ahLst/>
              <a:cxnLst/>
              <a:rect l="l" t="t" r="r" b="b"/>
              <a:pathLst>
                <a:path w="2732" h="3511" extrusionOk="0">
                  <a:moveTo>
                    <a:pt x="1" y="1"/>
                  </a:moveTo>
                  <a:lnTo>
                    <a:pt x="1" y="3510"/>
                  </a:lnTo>
                  <a:lnTo>
                    <a:pt x="2716" y="3510"/>
                  </a:lnTo>
                  <a:cubicBezTo>
                    <a:pt x="2724" y="3510"/>
                    <a:pt x="2732" y="3504"/>
                    <a:pt x="2732" y="3494"/>
                  </a:cubicBezTo>
                  <a:lnTo>
                    <a:pt x="2732" y="17"/>
                  </a:lnTo>
                  <a:cubicBezTo>
                    <a:pt x="2732" y="7"/>
                    <a:pt x="2724" y="1"/>
                    <a:pt x="2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flipH="1">
              <a:off x="4720575" y="3388652"/>
              <a:ext cx="62096" cy="79831"/>
            </a:xfrm>
            <a:custGeom>
              <a:avLst/>
              <a:gdLst/>
              <a:ahLst/>
              <a:cxnLst/>
              <a:rect l="l" t="t" r="r" b="b"/>
              <a:pathLst>
                <a:path w="2731" h="3511" extrusionOk="0">
                  <a:moveTo>
                    <a:pt x="17" y="1"/>
                  </a:moveTo>
                  <a:cubicBezTo>
                    <a:pt x="7" y="1"/>
                    <a:pt x="0" y="7"/>
                    <a:pt x="0" y="17"/>
                  </a:cubicBezTo>
                  <a:lnTo>
                    <a:pt x="0" y="3494"/>
                  </a:lnTo>
                  <a:cubicBezTo>
                    <a:pt x="0" y="3502"/>
                    <a:pt x="7" y="3510"/>
                    <a:pt x="17" y="3510"/>
                  </a:cubicBezTo>
                  <a:lnTo>
                    <a:pt x="2730" y="3510"/>
                  </a:lnTo>
                  <a:lnTo>
                    <a:pt x="27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9"/>
            <p:cNvSpPr/>
            <p:nvPr/>
          </p:nvSpPr>
          <p:spPr>
            <a:xfrm flipH="1">
              <a:off x="4094885" y="3633353"/>
              <a:ext cx="91359" cy="88654"/>
            </a:xfrm>
            <a:custGeom>
              <a:avLst/>
              <a:gdLst/>
              <a:ahLst/>
              <a:cxnLst/>
              <a:rect l="l" t="t" r="r" b="b"/>
              <a:pathLst>
                <a:path w="4018" h="3899" extrusionOk="0">
                  <a:moveTo>
                    <a:pt x="2482" y="1"/>
                  </a:moveTo>
                  <a:lnTo>
                    <a:pt x="0" y="2482"/>
                  </a:lnTo>
                  <a:lnTo>
                    <a:pt x="1051" y="3535"/>
                  </a:lnTo>
                  <a:cubicBezTo>
                    <a:pt x="1294" y="3777"/>
                    <a:pt x="1612" y="3898"/>
                    <a:pt x="1930" y="3898"/>
                  </a:cubicBezTo>
                  <a:cubicBezTo>
                    <a:pt x="2249" y="3898"/>
                    <a:pt x="2568" y="3776"/>
                    <a:pt x="2811" y="3533"/>
                  </a:cubicBezTo>
                  <a:lnTo>
                    <a:pt x="3531" y="2812"/>
                  </a:lnTo>
                  <a:cubicBezTo>
                    <a:pt x="4017" y="2324"/>
                    <a:pt x="4016" y="1536"/>
                    <a:pt x="3529" y="1050"/>
                  </a:cubicBezTo>
                  <a:lnTo>
                    <a:pt x="24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flipH="1">
              <a:off x="4595860" y="3135151"/>
              <a:ext cx="91359" cy="88585"/>
            </a:xfrm>
            <a:custGeom>
              <a:avLst/>
              <a:gdLst/>
              <a:ahLst/>
              <a:cxnLst/>
              <a:rect l="l" t="t" r="r" b="b"/>
              <a:pathLst>
                <a:path w="4018" h="3896" extrusionOk="0">
                  <a:moveTo>
                    <a:pt x="2087" y="1"/>
                  </a:moveTo>
                  <a:cubicBezTo>
                    <a:pt x="1769" y="1"/>
                    <a:pt x="1450" y="122"/>
                    <a:pt x="1208" y="365"/>
                  </a:cubicBezTo>
                  <a:lnTo>
                    <a:pt x="487" y="1086"/>
                  </a:lnTo>
                  <a:cubicBezTo>
                    <a:pt x="1" y="1573"/>
                    <a:pt x="1" y="2361"/>
                    <a:pt x="487" y="2847"/>
                  </a:cubicBezTo>
                  <a:lnTo>
                    <a:pt x="1536" y="3896"/>
                  </a:lnTo>
                  <a:lnTo>
                    <a:pt x="4017" y="1414"/>
                  </a:lnTo>
                  <a:lnTo>
                    <a:pt x="2968" y="365"/>
                  </a:lnTo>
                  <a:cubicBezTo>
                    <a:pt x="2725" y="122"/>
                    <a:pt x="2406" y="1"/>
                    <a:pt x="2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flipH="1">
              <a:off x="4595860" y="3633353"/>
              <a:ext cx="91359" cy="88676"/>
            </a:xfrm>
            <a:custGeom>
              <a:avLst/>
              <a:gdLst/>
              <a:ahLst/>
              <a:cxnLst/>
              <a:rect l="l" t="t" r="r" b="b"/>
              <a:pathLst>
                <a:path w="4018" h="3900" extrusionOk="0">
                  <a:moveTo>
                    <a:pt x="1536" y="1"/>
                  </a:moveTo>
                  <a:lnTo>
                    <a:pt x="488" y="1048"/>
                  </a:lnTo>
                  <a:cubicBezTo>
                    <a:pt x="2" y="1536"/>
                    <a:pt x="1" y="2324"/>
                    <a:pt x="487" y="2810"/>
                  </a:cubicBezTo>
                  <a:lnTo>
                    <a:pt x="1206" y="3533"/>
                  </a:lnTo>
                  <a:cubicBezTo>
                    <a:pt x="1450" y="3777"/>
                    <a:pt x="1768" y="3899"/>
                    <a:pt x="2087" y="3899"/>
                  </a:cubicBezTo>
                  <a:cubicBezTo>
                    <a:pt x="2406" y="3899"/>
                    <a:pt x="2724" y="3778"/>
                    <a:pt x="2967" y="3535"/>
                  </a:cubicBezTo>
                  <a:lnTo>
                    <a:pt x="4017" y="2482"/>
                  </a:lnTo>
                  <a:lnTo>
                    <a:pt x="15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flipH="1">
              <a:off x="4094862" y="3135151"/>
              <a:ext cx="91382" cy="88631"/>
            </a:xfrm>
            <a:custGeom>
              <a:avLst/>
              <a:gdLst/>
              <a:ahLst/>
              <a:cxnLst/>
              <a:rect l="l" t="t" r="r" b="b"/>
              <a:pathLst>
                <a:path w="4019" h="3898" extrusionOk="0">
                  <a:moveTo>
                    <a:pt x="1931" y="1"/>
                  </a:moveTo>
                  <a:cubicBezTo>
                    <a:pt x="1612" y="1"/>
                    <a:pt x="1293" y="122"/>
                    <a:pt x="1049" y="365"/>
                  </a:cubicBezTo>
                  <a:lnTo>
                    <a:pt x="0" y="1416"/>
                  </a:lnTo>
                  <a:lnTo>
                    <a:pt x="2482" y="3898"/>
                  </a:lnTo>
                  <a:lnTo>
                    <a:pt x="3533" y="2847"/>
                  </a:lnTo>
                  <a:cubicBezTo>
                    <a:pt x="4019" y="2361"/>
                    <a:pt x="4019" y="1573"/>
                    <a:pt x="3533" y="1086"/>
                  </a:cubicBezTo>
                  <a:lnTo>
                    <a:pt x="2811" y="365"/>
                  </a:lnTo>
                  <a:cubicBezTo>
                    <a:pt x="2568" y="122"/>
                    <a:pt x="2250" y="1"/>
                    <a:pt x="1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flipH="1">
              <a:off x="4221282" y="3055729"/>
              <a:ext cx="92064" cy="78012"/>
            </a:xfrm>
            <a:custGeom>
              <a:avLst/>
              <a:gdLst/>
              <a:ahLst/>
              <a:cxnLst/>
              <a:rect l="l" t="t" r="r" b="b"/>
              <a:pathLst>
                <a:path w="4049" h="3431" extrusionOk="0">
                  <a:moveTo>
                    <a:pt x="1686" y="1"/>
                  </a:moveTo>
                  <a:cubicBezTo>
                    <a:pt x="1182" y="1"/>
                    <a:pt x="707" y="309"/>
                    <a:pt x="521" y="810"/>
                  </a:cubicBezTo>
                  <a:lnTo>
                    <a:pt x="0" y="2204"/>
                  </a:lnTo>
                  <a:lnTo>
                    <a:pt x="3290" y="3429"/>
                  </a:lnTo>
                  <a:lnTo>
                    <a:pt x="3290" y="3431"/>
                  </a:lnTo>
                  <a:lnTo>
                    <a:pt x="3807" y="2041"/>
                  </a:lnTo>
                  <a:cubicBezTo>
                    <a:pt x="4048" y="1396"/>
                    <a:pt x="3720" y="678"/>
                    <a:pt x="3076" y="437"/>
                  </a:cubicBezTo>
                  <a:lnTo>
                    <a:pt x="2120" y="79"/>
                  </a:lnTo>
                  <a:cubicBezTo>
                    <a:pt x="1977" y="26"/>
                    <a:pt x="1830" y="1"/>
                    <a:pt x="1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9"/>
            <p:cNvSpPr/>
            <p:nvPr/>
          </p:nvSpPr>
          <p:spPr>
            <a:xfrm flipH="1">
              <a:off x="4468757" y="3723393"/>
              <a:ext cx="92064" cy="77967"/>
            </a:xfrm>
            <a:custGeom>
              <a:avLst/>
              <a:gdLst/>
              <a:ahLst/>
              <a:cxnLst/>
              <a:rect l="l" t="t" r="r" b="b"/>
              <a:pathLst>
                <a:path w="4049" h="3429" extrusionOk="0">
                  <a:moveTo>
                    <a:pt x="759" y="0"/>
                  </a:moveTo>
                  <a:lnTo>
                    <a:pt x="240" y="1392"/>
                  </a:lnTo>
                  <a:cubicBezTo>
                    <a:pt x="0" y="2037"/>
                    <a:pt x="328" y="2753"/>
                    <a:pt x="971" y="2993"/>
                  </a:cubicBezTo>
                  <a:lnTo>
                    <a:pt x="1927" y="3350"/>
                  </a:lnTo>
                  <a:cubicBezTo>
                    <a:pt x="2070" y="3403"/>
                    <a:pt x="2217" y="3429"/>
                    <a:pt x="2361" y="3429"/>
                  </a:cubicBezTo>
                  <a:cubicBezTo>
                    <a:pt x="2866" y="3429"/>
                    <a:pt x="3342" y="3119"/>
                    <a:pt x="3529" y="2617"/>
                  </a:cubicBezTo>
                  <a:lnTo>
                    <a:pt x="4048" y="1227"/>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9"/>
            <p:cNvSpPr/>
            <p:nvPr/>
          </p:nvSpPr>
          <p:spPr>
            <a:xfrm flipH="1">
              <a:off x="4014576" y="3506295"/>
              <a:ext cx="81628" cy="88358"/>
            </a:xfrm>
            <a:custGeom>
              <a:avLst/>
              <a:gdLst/>
              <a:ahLst/>
              <a:cxnLst/>
              <a:rect l="l" t="t" r="r" b="b"/>
              <a:pathLst>
                <a:path w="3590" h="3886" extrusionOk="0">
                  <a:moveTo>
                    <a:pt x="1225" y="1"/>
                  </a:moveTo>
                  <a:lnTo>
                    <a:pt x="0" y="3288"/>
                  </a:lnTo>
                  <a:lnTo>
                    <a:pt x="1392" y="3807"/>
                  </a:lnTo>
                  <a:cubicBezTo>
                    <a:pt x="1535" y="3860"/>
                    <a:pt x="1682" y="3886"/>
                    <a:pt x="1826" y="3886"/>
                  </a:cubicBezTo>
                  <a:cubicBezTo>
                    <a:pt x="2331" y="3886"/>
                    <a:pt x="2806" y="3576"/>
                    <a:pt x="2994" y="3074"/>
                  </a:cubicBezTo>
                  <a:lnTo>
                    <a:pt x="3350" y="2120"/>
                  </a:lnTo>
                  <a:cubicBezTo>
                    <a:pt x="3590" y="1475"/>
                    <a:pt x="3262" y="759"/>
                    <a:pt x="2617" y="519"/>
                  </a:cubicBezTo>
                  <a:lnTo>
                    <a:pt x="12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9"/>
            <p:cNvSpPr/>
            <p:nvPr/>
          </p:nvSpPr>
          <p:spPr>
            <a:xfrm flipH="1">
              <a:off x="4685900" y="3262458"/>
              <a:ext cx="81605" cy="88381"/>
            </a:xfrm>
            <a:custGeom>
              <a:avLst/>
              <a:gdLst/>
              <a:ahLst/>
              <a:cxnLst/>
              <a:rect l="l" t="t" r="r" b="b"/>
              <a:pathLst>
                <a:path w="3589" h="3887" extrusionOk="0">
                  <a:moveTo>
                    <a:pt x="1763" y="1"/>
                  </a:moveTo>
                  <a:cubicBezTo>
                    <a:pt x="1257" y="1"/>
                    <a:pt x="782" y="312"/>
                    <a:pt x="595" y="813"/>
                  </a:cubicBezTo>
                  <a:lnTo>
                    <a:pt x="241" y="1767"/>
                  </a:lnTo>
                  <a:cubicBezTo>
                    <a:pt x="1" y="2412"/>
                    <a:pt x="327" y="3128"/>
                    <a:pt x="972" y="3368"/>
                  </a:cubicBezTo>
                  <a:lnTo>
                    <a:pt x="2363" y="3887"/>
                  </a:lnTo>
                  <a:lnTo>
                    <a:pt x="3589" y="597"/>
                  </a:lnTo>
                  <a:lnTo>
                    <a:pt x="2199" y="80"/>
                  </a:lnTo>
                  <a:cubicBezTo>
                    <a:pt x="2055" y="26"/>
                    <a:pt x="1907" y="1"/>
                    <a:pt x="1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9"/>
            <p:cNvSpPr/>
            <p:nvPr/>
          </p:nvSpPr>
          <p:spPr>
            <a:xfrm flipH="1">
              <a:off x="4197249" y="3711706"/>
              <a:ext cx="93178" cy="80445"/>
            </a:xfrm>
            <a:custGeom>
              <a:avLst/>
              <a:gdLst/>
              <a:ahLst/>
              <a:cxnLst/>
              <a:rect l="l" t="t" r="r" b="b"/>
              <a:pathLst>
                <a:path w="4098" h="3538" extrusionOk="0">
                  <a:moveTo>
                    <a:pt x="3194" y="1"/>
                  </a:moveTo>
                  <a:lnTo>
                    <a:pt x="1" y="1459"/>
                  </a:lnTo>
                  <a:lnTo>
                    <a:pt x="2" y="1459"/>
                  </a:lnTo>
                  <a:lnTo>
                    <a:pt x="618" y="2810"/>
                  </a:lnTo>
                  <a:cubicBezTo>
                    <a:pt x="827" y="3268"/>
                    <a:pt x="1279" y="3538"/>
                    <a:pt x="1752" y="3538"/>
                  </a:cubicBezTo>
                  <a:cubicBezTo>
                    <a:pt x="1925" y="3538"/>
                    <a:pt x="2101" y="3502"/>
                    <a:pt x="2269" y="3425"/>
                  </a:cubicBezTo>
                  <a:lnTo>
                    <a:pt x="3195" y="3001"/>
                  </a:lnTo>
                  <a:cubicBezTo>
                    <a:pt x="3822" y="2715"/>
                    <a:pt x="4098" y="1976"/>
                    <a:pt x="3811" y="1351"/>
                  </a:cubicBezTo>
                  <a:lnTo>
                    <a:pt x="31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9"/>
            <p:cNvSpPr/>
            <p:nvPr/>
          </p:nvSpPr>
          <p:spPr>
            <a:xfrm flipH="1">
              <a:off x="4491699" y="3064960"/>
              <a:ext cx="93133" cy="80468"/>
            </a:xfrm>
            <a:custGeom>
              <a:avLst/>
              <a:gdLst/>
              <a:ahLst/>
              <a:cxnLst/>
              <a:rect l="l" t="t" r="r" b="b"/>
              <a:pathLst>
                <a:path w="4096" h="3539" extrusionOk="0">
                  <a:moveTo>
                    <a:pt x="2345" y="0"/>
                  </a:moveTo>
                  <a:cubicBezTo>
                    <a:pt x="2171" y="0"/>
                    <a:pt x="1995" y="37"/>
                    <a:pt x="1826" y="114"/>
                  </a:cubicBezTo>
                  <a:lnTo>
                    <a:pt x="900" y="538"/>
                  </a:lnTo>
                  <a:cubicBezTo>
                    <a:pt x="276" y="825"/>
                    <a:pt x="1" y="1563"/>
                    <a:pt x="286" y="2188"/>
                  </a:cubicBezTo>
                  <a:lnTo>
                    <a:pt x="903" y="3539"/>
                  </a:lnTo>
                  <a:lnTo>
                    <a:pt x="4096" y="2080"/>
                  </a:lnTo>
                  <a:lnTo>
                    <a:pt x="3478" y="729"/>
                  </a:lnTo>
                  <a:cubicBezTo>
                    <a:pt x="3269" y="271"/>
                    <a:pt x="2817" y="0"/>
                    <a:pt x="2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flipH="1">
              <a:off x="4674213" y="3529215"/>
              <a:ext cx="84333" cy="89199"/>
            </a:xfrm>
            <a:custGeom>
              <a:avLst/>
              <a:gdLst/>
              <a:ahLst/>
              <a:cxnLst/>
              <a:rect l="l" t="t" r="r" b="b"/>
              <a:pathLst>
                <a:path w="3709" h="3923" extrusionOk="0">
                  <a:moveTo>
                    <a:pt x="2250" y="1"/>
                  </a:moveTo>
                  <a:lnTo>
                    <a:pt x="901" y="618"/>
                  </a:lnTo>
                  <a:cubicBezTo>
                    <a:pt x="276" y="903"/>
                    <a:pt x="0" y="1641"/>
                    <a:pt x="286" y="2267"/>
                  </a:cubicBezTo>
                  <a:lnTo>
                    <a:pt x="708" y="3194"/>
                  </a:lnTo>
                  <a:cubicBezTo>
                    <a:pt x="917" y="3652"/>
                    <a:pt x="1368" y="3923"/>
                    <a:pt x="1840" y="3923"/>
                  </a:cubicBezTo>
                  <a:cubicBezTo>
                    <a:pt x="2014" y="3923"/>
                    <a:pt x="2190" y="3886"/>
                    <a:pt x="2358" y="3809"/>
                  </a:cubicBezTo>
                  <a:lnTo>
                    <a:pt x="3709" y="3192"/>
                  </a:lnTo>
                  <a:lnTo>
                    <a:pt x="22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flipH="1">
              <a:off x="4023512" y="3238698"/>
              <a:ext cx="84379" cy="89222"/>
            </a:xfrm>
            <a:custGeom>
              <a:avLst/>
              <a:gdLst/>
              <a:ahLst/>
              <a:cxnLst/>
              <a:rect l="l" t="t" r="r" b="b"/>
              <a:pathLst>
                <a:path w="3711" h="3924" extrusionOk="0">
                  <a:moveTo>
                    <a:pt x="1868" y="1"/>
                  </a:moveTo>
                  <a:cubicBezTo>
                    <a:pt x="1695" y="1"/>
                    <a:pt x="1519" y="37"/>
                    <a:pt x="1351" y="114"/>
                  </a:cubicBezTo>
                  <a:lnTo>
                    <a:pt x="0" y="732"/>
                  </a:lnTo>
                  <a:lnTo>
                    <a:pt x="1459" y="3923"/>
                  </a:lnTo>
                  <a:lnTo>
                    <a:pt x="2808" y="3307"/>
                  </a:lnTo>
                  <a:cubicBezTo>
                    <a:pt x="3435" y="3021"/>
                    <a:pt x="3710" y="2282"/>
                    <a:pt x="3425" y="1655"/>
                  </a:cubicBezTo>
                  <a:lnTo>
                    <a:pt x="3001" y="729"/>
                  </a:lnTo>
                  <a:cubicBezTo>
                    <a:pt x="2792" y="271"/>
                    <a:pt x="2340" y="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9"/>
            <p:cNvGrpSpPr/>
            <p:nvPr/>
          </p:nvGrpSpPr>
          <p:grpSpPr>
            <a:xfrm>
              <a:off x="5720953" y="1708462"/>
              <a:ext cx="1096023" cy="1006498"/>
              <a:chOff x="5120462" y="3282793"/>
              <a:chExt cx="601219" cy="552111"/>
            </a:xfrm>
          </p:grpSpPr>
          <p:sp>
            <p:nvSpPr>
              <p:cNvPr id="808" name="Google Shape;808;p29"/>
              <p:cNvSpPr/>
              <p:nvPr/>
            </p:nvSpPr>
            <p:spPr>
              <a:xfrm>
                <a:off x="5120462" y="3562980"/>
                <a:ext cx="358751" cy="271924"/>
              </a:xfrm>
              <a:custGeom>
                <a:avLst/>
                <a:gdLst/>
                <a:ahLst/>
                <a:cxnLst/>
                <a:rect l="l" t="t" r="r" b="b"/>
                <a:pathLst>
                  <a:path w="21667" h="16423" extrusionOk="0">
                    <a:moveTo>
                      <a:pt x="5225" y="0"/>
                    </a:moveTo>
                    <a:lnTo>
                      <a:pt x="1564" y="7173"/>
                    </a:lnTo>
                    <a:cubicBezTo>
                      <a:pt x="0" y="10237"/>
                      <a:pt x="2226" y="13871"/>
                      <a:pt x="5664" y="13871"/>
                    </a:cubicBezTo>
                    <a:lnTo>
                      <a:pt x="12868" y="13871"/>
                    </a:lnTo>
                    <a:lnTo>
                      <a:pt x="12868" y="16423"/>
                    </a:lnTo>
                    <a:lnTo>
                      <a:pt x="21666" y="11342"/>
                    </a:lnTo>
                    <a:lnTo>
                      <a:pt x="12868" y="6263"/>
                    </a:lnTo>
                    <a:lnTo>
                      <a:pt x="12868" y="8814"/>
                    </a:lnTo>
                    <a:lnTo>
                      <a:pt x="8906" y="8814"/>
                    </a:lnTo>
                    <a:cubicBezTo>
                      <a:pt x="7767" y="8814"/>
                      <a:pt x="7028" y="7610"/>
                      <a:pt x="7544" y="6595"/>
                    </a:cubicBezTo>
                    <a:lnTo>
                      <a:pt x="9731" y="2293"/>
                    </a:lnTo>
                    <a:lnTo>
                      <a:pt x="52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a:off x="5494198" y="3461582"/>
                <a:ext cx="227483" cy="328269"/>
              </a:xfrm>
              <a:custGeom>
                <a:avLst/>
                <a:gdLst/>
                <a:ahLst/>
                <a:cxnLst/>
                <a:rect l="l" t="t" r="r" b="b"/>
                <a:pathLst>
                  <a:path w="13739" h="19826" extrusionOk="0">
                    <a:moveTo>
                      <a:pt x="2500" y="1"/>
                    </a:moveTo>
                    <a:lnTo>
                      <a:pt x="2069" y="10153"/>
                    </a:lnTo>
                    <a:lnTo>
                      <a:pt x="4333" y="8971"/>
                    </a:lnTo>
                    <a:lnTo>
                      <a:pt x="6164" y="12482"/>
                    </a:lnTo>
                    <a:cubicBezTo>
                      <a:pt x="6692" y="13494"/>
                      <a:pt x="5968" y="14706"/>
                      <a:pt x="4827" y="14718"/>
                    </a:cubicBezTo>
                    <a:lnTo>
                      <a:pt x="1" y="14768"/>
                    </a:lnTo>
                    <a:lnTo>
                      <a:pt x="55" y="19825"/>
                    </a:lnTo>
                    <a:lnTo>
                      <a:pt x="8109" y="19750"/>
                    </a:lnTo>
                    <a:cubicBezTo>
                      <a:pt x="11547" y="19718"/>
                      <a:pt x="13738" y="16063"/>
                      <a:pt x="12146" y="13016"/>
                    </a:cubicBezTo>
                    <a:lnTo>
                      <a:pt x="8813" y="6632"/>
                    </a:lnTo>
                    <a:lnTo>
                      <a:pt x="11075" y="5450"/>
                    </a:lnTo>
                    <a:lnTo>
                      <a:pt x="2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a:off x="5252359" y="3282793"/>
                <a:ext cx="305453" cy="280203"/>
              </a:xfrm>
              <a:custGeom>
                <a:avLst/>
                <a:gdLst/>
                <a:ahLst/>
                <a:cxnLst/>
                <a:rect l="l" t="t" r="r" b="b"/>
                <a:pathLst>
                  <a:path w="18448" h="16923" extrusionOk="0">
                    <a:moveTo>
                      <a:pt x="10422" y="1"/>
                    </a:moveTo>
                    <a:cubicBezTo>
                      <a:pt x="8945" y="1"/>
                      <a:pt x="7465" y="699"/>
                      <a:pt x="6555" y="2108"/>
                    </a:cubicBezTo>
                    <a:lnTo>
                      <a:pt x="2650" y="8158"/>
                    </a:lnTo>
                    <a:lnTo>
                      <a:pt x="505" y="6774"/>
                    </a:lnTo>
                    <a:lnTo>
                      <a:pt x="1" y="16922"/>
                    </a:lnTo>
                    <a:lnTo>
                      <a:pt x="9042" y="12284"/>
                    </a:lnTo>
                    <a:lnTo>
                      <a:pt x="6897" y="10900"/>
                    </a:lnTo>
                    <a:lnTo>
                      <a:pt x="9044" y="7573"/>
                    </a:lnTo>
                    <a:cubicBezTo>
                      <a:pt x="9346" y="7105"/>
                      <a:pt x="9838" y="6873"/>
                      <a:pt x="10329" y="6873"/>
                    </a:cubicBezTo>
                    <a:cubicBezTo>
                      <a:pt x="10843" y="6873"/>
                      <a:pt x="11356" y="7128"/>
                      <a:pt x="11650" y="7632"/>
                    </a:cubicBezTo>
                    <a:lnTo>
                      <a:pt x="14076" y="11805"/>
                    </a:lnTo>
                    <a:lnTo>
                      <a:pt x="18447" y="9261"/>
                    </a:lnTo>
                    <a:lnTo>
                      <a:pt x="14404" y="2294"/>
                    </a:lnTo>
                    <a:cubicBezTo>
                      <a:pt x="13521" y="770"/>
                      <a:pt x="11973" y="1"/>
                      <a:pt x="10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1" name="Google Shape;811;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30"/>
          <p:cNvSpPr txBox="1"/>
          <p:nvPr/>
        </p:nvSpPr>
        <p:spPr>
          <a:xfrm>
            <a:off x="3639750" y="4297100"/>
            <a:ext cx="186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Didact Gothic"/>
                <a:ea typeface="Didact Gothic"/>
                <a:cs typeface="Didact Gothic"/>
                <a:sym typeface="Didact Gothic"/>
              </a:rPr>
              <a:t>圖 (五)   實作流程圖</a:t>
            </a:r>
            <a:endParaRPr>
              <a:solidFill>
                <a:schemeClr val="dk1"/>
              </a:solidFill>
              <a:latin typeface="Didact Gothic"/>
              <a:ea typeface="Didact Gothic"/>
              <a:cs typeface="Didact Gothic"/>
              <a:sym typeface="Didact Gothic"/>
            </a:endParaRPr>
          </a:p>
        </p:txBody>
      </p:sp>
      <p:sp>
        <p:nvSpPr>
          <p:cNvPr id="817" name="Google Shape;817;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818" name="Google Shape;818;p30"/>
          <p:cNvPicPr preferRelativeResize="0"/>
          <p:nvPr/>
        </p:nvPicPr>
        <p:blipFill>
          <a:blip r:embed="rId3">
            <a:alphaModFix/>
          </a:blip>
          <a:stretch>
            <a:fillRect/>
          </a:stretch>
        </p:blipFill>
        <p:spPr>
          <a:xfrm>
            <a:off x="52575" y="506200"/>
            <a:ext cx="9038851" cy="3437000"/>
          </a:xfrm>
          <a:prstGeom prst="rect">
            <a:avLst/>
          </a:prstGeom>
          <a:noFill/>
          <a:ln>
            <a:noFill/>
          </a:ln>
        </p:spPr>
      </p:pic>
    </p:spTree>
  </p:cSld>
  <p:clrMapOvr>
    <a:masterClrMapping/>
  </p:clrMapOvr>
</p:sld>
</file>

<file path=ppt/theme/theme1.xml><?xml version="1.0" encoding="utf-8"?>
<a:theme xmlns:a="http://schemas.openxmlformats.org/drawingml/2006/main" name="Happy World Water Day! Minitheme by Slidesgo">
  <a:themeElements>
    <a:clrScheme name="Simple Light">
      <a:dk1>
        <a:srgbClr val="191919"/>
      </a:dk1>
      <a:lt1>
        <a:srgbClr val="FFFFFF"/>
      </a:lt1>
      <a:dk2>
        <a:srgbClr val="4387CE"/>
      </a:dk2>
      <a:lt2>
        <a:srgbClr val="4223A5"/>
      </a:lt2>
      <a:accent1>
        <a:srgbClr val="43C7A3"/>
      </a:accent1>
      <a:accent2>
        <a:srgbClr val="FFD9A0"/>
      </a:accent2>
      <a:accent3>
        <a:srgbClr val="FFA187"/>
      </a:accent3>
      <a:accent4>
        <a:srgbClr val="FFFFFF"/>
      </a:accent4>
      <a:accent5>
        <a:srgbClr val="FFFFFF"/>
      </a:accent5>
      <a:accent6>
        <a:srgbClr val="FFFFFF"/>
      </a:accent6>
      <a:hlink>
        <a:srgbClr val="4223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494</Words>
  <Application>Microsoft Office PowerPoint</Application>
  <PresentationFormat>如螢幕大小 (16:9)</PresentationFormat>
  <Paragraphs>225</Paragraphs>
  <Slides>25</Slides>
  <Notes>25</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25</vt:i4>
      </vt:variant>
    </vt:vector>
  </HeadingPairs>
  <TitlesOfParts>
    <vt:vector size="34" baseType="lpstr">
      <vt:lpstr>Source Sans Pro</vt:lpstr>
      <vt:lpstr>Inter</vt:lpstr>
      <vt:lpstr>Arial</vt:lpstr>
      <vt:lpstr>Didact Gothic</vt:lpstr>
      <vt:lpstr>Bebas Neue</vt:lpstr>
      <vt:lpstr>Roboto Medium</vt:lpstr>
      <vt:lpstr>Secular One</vt:lpstr>
      <vt:lpstr>Roboto</vt:lpstr>
      <vt:lpstr>Happy World Water Day! Minitheme by Slidesgo</vt:lpstr>
      <vt:lpstr>ARDUINO  期末專題 智能分類垃圾桶 </vt:lpstr>
      <vt:lpstr>目錄</vt:lpstr>
      <vt:lpstr>實作題目簡介</vt:lpstr>
      <vt:lpstr>PowerPoint 簡報</vt:lpstr>
      <vt:lpstr>感測器與執行元件功能介紹</vt:lpstr>
      <vt:lpstr>PowerPoint 簡報</vt:lpstr>
      <vt:lpstr>PowerPoint 簡報</vt:lpstr>
      <vt:lpstr>實作流程圖</vt:lpstr>
      <vt:lpstr>PowerPoint 簡報</vt:lpstr>
      <vt:lpstr> 實體接線圖 </vt:lpstr>
      <vt:lpstr>PowerPoint 簡報</vt:lpstr>
      <vt:lpstr>  購買耗材實際金額與粗估金額若差  </vt:lpstr>
      <vt:lpstr>PowerPoint 簡報</vt:lpstr>
      <vt:lpstr>   實作遇到的問題以及如何解決?   </vt:lpstr>
      <vt:lpstr>圖 (七)  設計架構</vt:lpstr>
      <vt:lpstr>圖 (九)  LDRvalue調整問題</vt:lpstr>
      <vt:lpstr>   程式碼講解   </vt:lpstr>
      <vt:lpstr>PowerPoint 簡報</vt:lpstr>
      <vt:lpstr> 實體裝置展示圖 </vt:lpstr>
      <vt:lpstr>PowerPoint 簡報</vt:lpstr>
      <vt:lpstr>PowerPoint 簡報</vt:lpstr>
      <vt:lpstr>    完成實體呈現    </vt:lpstr>
      <vt:lpstr>PowerPoint 簡報</vt:lpstr>
      <vt:lpstr>PowerPoint 簡報</vt:lpstr>
      <vt:lpstr>    THANK 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期末專題 智能分類垃圾桶 </dc:title>
  <cp:lastModifiedBy>許 茗竣</cp:lastModifiedBy>
  <cp:revision>2</cp:revision>
  <dcterms:modified xsi:type="dcterms:W3CDTF">2024-06-20T08:41:43Z</dcterms:modified>
</cp:coreProperties>
</file>